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6.xml" ContentType="application/vnd.openxmlformats-officedocument.presentationml.slide+xml"/>
  <Override PartName="/ppt/slides/slide14.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15.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0.xml" ContentType="application/vnd.openxmlformats-officedocument.presentationml.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5.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6.xml" ContentType="application/vnd.openxmlformats-officedocument.presentationml.notesSlide+xml"/>
  <Override PartName="/ppt/notesSlides/notesSlide10.xml" ContentType="application/vnd.openxmlformats-officedocument.presentationml.notesSlide+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theme/theme3.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8" r:id="rId1"/>
    <p:sldMasterId id="2147483659" r:id="rId2"/>
  </p:sldMasterIdLst>
  <p:notesMasterIdLst>
    <p:notesMasterId r:id="rId18"/>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9144000" cy="6858000" type="screen4x3"/>
  <p:notesSz cx="6858000" cy="9144000"/>
  <p:embeddedFontLst>
    <p:embeddedFont>
      <p:font typeface="Arial Black" panose="020B0A04020102020204" pitchFamily="34" charset="0"/>
      <p:regular r:id="rId19"/>
      <p:bold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26" Type="http://schemas.openxmlformats.org/officeDocument/2006/relationships/customXml" Target="../customXml/item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28" Type="http://schemas.openxmlformats.org/officeDocument/2006/relationships/customXml" Target="../customXml/item3.xml"/><Relationship Id="rId10" Type="http://schemas.openxmlformats.org/officeDocument/2006/relationships/slide" Target="slides/slide8.xml"/><Relationship Id="rId19" Type="http://schemas.openxmlformats.org/officeDocument/2006/relationships/font" Target="fonts/font1.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 Id="rId27"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ctr" anchorCtr="0">
            <a:noAutofit/>
          </a:bodyPr>
          <a:lstStyle/>
          <a:p>
            <a:pPr lvl="0">
              <a:spcBef>
                <a:spcPts val="0"/>
              </a:spcBef>
              <a:buNone/>
            </a:pPr>
            <a:endParaRPr/>
          </a:p>
        </p:txBody>
      </p:sp>
      <p:sp>
        <p:nvSpPr>
          <p:cNvPr id="85" name="Shape 8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Shape 14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8" name="Shape 14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6" name="Shape 15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4" name="Shape 16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Shape 17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2" name="Shape 17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0" name="Shape 18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8" name="Shape 18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2" name="Shape 9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0" name="Shape 12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7" name="Shape 12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4" name="Shape 13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1" name="Shape 141"/>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3"/>
        <p:cNvGrpSpPr/>
        <p:nvPr/>
      </p:nvGrpSpPr>
      <p:grpSpPr>
        <a:xfrm>
          <a:off x="0" y="0"/>
          <a:ext cx="0" cy="0"/>
          <a:chOff x="0" y="0"/>
          <a:chExt cx="0" cy="0"/>
        </a:xfrm>
      </p:grpSpPr>
      <p:sp>
        <p:nvSpPr>
          <p:cNvPr id="14" name="Shape 14"/>
          <p:cNvSpPr txBox="1">
            <a:spLocks noGrp="1"/>
          </p:cNvSpPr>
          <p:nvPr>
            <p:ph type="ctrTitle"/>
          </p:nvPr>
        </p:nvSpPr>
        <p:spPr>
          <a:xfrm>
            <a:off x="457200" y="228600"/>
            <a:ext cx="7772400" cy="4571999"/>
          </a:xfrm>
          <a:prstGeom prst="rect">
            <a:avLst/>
          </a:prstGeom>
          <a:noFill/>
          <a:ln>
            <a:noFill/>
          </a:ln>
        </p:spPr>
        <p:txBody>
          <a:bodyPr wrap="square" lIns="91425" tIns="91425" rIns="91425" bIns="91425" anchor="ctr" anchorCtr="0"/>
          <a:lstStyle>
            <a:lvl1pPr marL="0" marR="0" lvl="0" indent="0" algn="l" rtl="0">
              <a:lnSpc>
                <a:spcPct val="100000"/>
              </a:lnSpc>
              <a:spcBef>
                <a:spcPts val="0"/>
              </a:spcBef>
              <a:buClr>
                <a:schemeClr val="dk1"/>
              </a:buClr>
              <a:buFont typeface="Arial Black"/>
              <a:buNone/>
              <a:defRPr sz="8800" b="0" i="0" u="none" strike="noStrike" cap="none">
                <a:solidFill>
                  <a:schemeClr val="dk1"/>
                </a:solidFill>
                <a:latin typeface="Arial Black"/>
                <a:ea typeface="Arial Black"/>
                <a:cs typeface="Arial Black"/>
                <a:sym typeface="Arial Black"/>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5" name="Shape 15"/>
          <p:cNvSpPr txBox="1">
            <a:spLocks noGrp="1"/>
          </p:cNvSpPr>
          <p:nvPr>
            <p:ph type="subTitle" idx="1"/>
          </p:nvPr>
        </p:nvSpPr>
        <p:spPr>
          <a:xfrm>
            <a:off x="457200" y="4800600"/>
            <a:ext cx="6858000" cy="914400"/>
          </a:xfrm>
          <a:prstGeom prst="rect">
            <a:avLst/>
          </a:prstGeom>
          <a:noFill/>
          <a:ln>
            <a:noFill/>
          </a:ln>
        </p:spPr>
        <p:txBody>
          <a:bodyPr wrap="square" lIns="91425" tIns="91425" rIns="91425" bIns="91425" anchor="t" anchorCtr="0"/>
          <a:lstStyle>
            <a:lvl1pPr marL="0" marR="0" lvl="0" indent="0" algn="l" rtl="0">
              <a:spcBef>
                <a:spcPts val="400"/>
              </a:spcBef>
              <a:spcAft>
                <a:spcPts val="600"/>
              </a:spcAft>
              <a:buClr>
                <a:schemeClr val="dk2"/>
              </a:buClr>
              <a:buFont typeface="Arial"/>
              <a:buNone/>
              <a:defRPr sz="2000" b="0" i="0" u="none" strike="noStrike" cap="none">
                <a:solidFill>
                  <a:schemeClr val="dk2"/>
                </a:solidFill>
                <a:latin typeface="Arial Black"/>
                <a:ea typeface="Arial Black"/>
                <a:cs typeface="Arial Black"/>
                <a:sym typeface="Arial Black"/>
              </a:defRPr>
            </a:lvl1pPr>
            <a:lvl2pPr marL="457200" marR="0" lvl="1" indent="0" algn="ctr" rtl="0">
              <a:spcBef>
                <a:spcPts val="400"/>
              </a:spcBef>
              <a:buClr>
                <a:schemeClr val="dk2"/>
              </a:buClr>
              <a:buFont typeface="Arial"/>
              <a:buNone/>
              <a:defRPr sz="2000" b="0" i="0" u="none" strike="noStrike" cap="none">
                <a:solidFill>
                  <a:srgbClr val="888888"/>
                </a:solidFill>
                <a:latin typeface="Arial"/>
                <a:ea typeface="Arial"/>
                <a:cs typeface="Arial"/>
                <a:sym typeface="Arial"/>
              </a:defRPr>
            </a:lvl2pPr>
            <a:lvl3pPr marL="914400" marR="0" lvl="2" indent="0" algn="ctr" rtl="0">
              <a:spcBef>
                <a:spcPts val="360"/>
              </a:spcBef>
              <a:buClr>
                <a:schemeClr val="dk2"/>
              </a:buClr>
              <a:buFont typeface="Arial"/>
              <a:buNone/>
              <a:defRPr sz="1800" b="0" i="0" u="none" strike="noStrike" cap="none">
                <a:solidFill>
                  <a:srgbClr val="888888"/>
                </a:solidFill>
                <a:latin typeface="Arial"/>
                <a:ea typeface="Arial"/>
                <a:cs typeface="Arial"/>
                <a:sym typeface="Arial"/>
              </a:defRPr>
            </a:lvl3pPr>
            <a:lvl4pPr marL="1371600" marR="0" lvl="3" indent="0" algn="ctr" rtl="0">
              <a:spcBef>
                <a:spcPts val="360"/>
              </a:spcBef>
              <a:buClr>
                <a:schemeClr val="dk2"/>
              </a:buClr>
              <a:buFont typeface="Arial"/>
              <a:buNone/>
              <a:defRPr sz="1800" b="0" i="0" u="none" strike="noStrike" cap="none">
                <a:solidFill>
                  <a:srgbClr val="888888"/>
                </a:solidFill>
                <a:latin typeface="Arial"/>
                <a:ea typeface="Arial"/>
                <a:cs typeface="Arial"/>
                <a:sym typeface="Arial"/>
              </a:defRPr>
            </a:lvl4pPr>
            <a:lvl5pPr marL="1828800" marR="0" lvl="4" indent="0" algn="ctr" rtl="0">
              <a:spcBef>
                <a:spcPts val="360"/>
              </a:spcBef>
              <a:buClr>
                <a:schemeClr val="dk2"/>
              </a:buClr>
              <a:buFont typeface="Arial"/>
              <a:buNone/>
              <a:defRPr sz="1800" b="0" i="0" u="none" strike="noStrike" cap="none">
                <a:solidFill>
                  <a:srgbClr val="888888"/>
                </a:solidFill>
                <a:latin typeface="Arial"/>
                <a:ea typeface="Arial"/>
                <a:cs typeface="Arial"/>
                <a:sym typeface="Arial"/>
              </a:defRPr>
            </a:lvl5pPr>
            <a:lvl6pPr marL="2286000" marR="0" lvl="5" indent="0" algn="ctr" rtl="0">
              <a:spcBef>
                <a:spcPts val="320"/>
              </a:spcBef>
              <a:buClr>
                <a:schemeClr val="dk2"/>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20"/>
              </a:spcBef>
              <a:buClr>
                <a:schemeClr val="dk2"/>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20"/>
              </a:spcBef>
              <a:buClr>
                <a:schemeClr val="dk2"/>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20"/>
              </a:spcBef>
              <a:buClr>
                <a:schemeClr val="dk2"/>
              </a:buClr>
              <a:buFont typeface="Arial"/>
              <a:buNone/>
              <a:defRPr sz="1600" b="0" i="0" u="none" strike="noStrike" cap="none">
                <a:solidFill>
                  <a:srgbClr val="888888"/>
                </a:solidFill>
                <a:latin typeface="Arial"/>
                <a:ea typeface="Arial"/>
                <a:cs typeface="Arial"/>
                <a:sym typeface="Arial"/>
              </a:defRPr>
            </a:lvl9pPr>
          </a:lstStyle>
          <a:p>
            <a:endParaRPr/>
          </a:p>
        </p:txBody>
      </p:sp>
      <p:sp>
        <p:nvSpPr>
          <p:cNvPr id="16" name="Shape 16"/>
          <p:cNvSpPr txBox="1">
            <a:spLocks noGrp="1"/>
          </p:cNvSpPr>
          <p:nvPr>
            <p:ph type="dt" idx="10"/>
          </p:nvPr>
        </p:nvSpPr>
        <p:spPr>
          <a:xfrm>
            <a:off x="457200" y="6172200"/>
            <a:ext cx="3429000" cy="304800"/>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None/>
              <a:defRPr sz="10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17" name="Shape 17"/>
          <p:cNvSpPr txBox="1">
            <a:spLocks noGrp="1"/>
          </p:cNvSpPr>
          <p:nvPr>
            <p:ph type="ftr" idx="11"/>
          </p:nvPr>
        </p:nvSpPr>
        <p:spPr>
          <a:xfrm>
            <a:off x="457200" y="6492875"/>
            <a:ext cx="3429000" cy="284162"/>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18" name="Shape 18"/>
          <p:cNvSpPr txBox="1">
            <a:spLocks noGrp="1"/>
          </p:cNvSpPr>
          <p:nvPr>
            <p:ph type="sldNum" idx="12"/>
          </p:nvPr>
        </p:nvSpPr>
        <p:spPr>
          <a:xfrm rot="-5400000">
            <a:off x="8227218" y="5885656"/>
            <a:ext cx="1316037" cy="365125"/>
          </a:xfrm>
          <a:prstGeom prst="rect">
            <a:avLst/>
          </a:prstGeom>
          <a:noFill/>
          <a:ln>
            <a:noFill/>
          </a:ln>
        </p:spPr>
        <p:txBody>
          <a:bodyPr wrap="square" lIns="91425" tIns="45700" rIns="91425" bIns="45700" anchor="ctr" anchorCtr="0">
            <a:noAutofit/>
          </a:bodyPr>
          <a:lstStyle/>
          <a:p>
            <a:pPr marL="0" marR="0" lvl="0" indent="0" algn="l" rtl="0">
              <a:lnSpc>
                <a:spcPct val="100000"/>
              </a:lnSpc>
              <a:spcBef>
                <a:spcPts val="0"/>
              </a:spcBef>
              <a:spcAft>
                <a:spcPts val="0"/>
              </a:spcAft>
              <a:buClr>
                <a:schemeClr val="dk1"/>
              </a:buClr>
              <a:buSzPct val="25000"/>
              <a:buFont typeface="Arial"/>
              <a:buNone/>
            </a:pPr>
            <a:fld id="{00000000-1234-1234-1234-123412341234}" type="slidenum">
              <a:rPr lang="en-US" sz="2400" b="1" i="0" u="none">
                <a:solidFill>
                  <a:schemeClr val="dk1"/>
                </a:solidFill>
                <a:latin typeface="Arial"/>
                <a:ea typeface="Arial"/>
                <a:cs typeface="Arial"/>
                <a:sym typeface="Arial"/>
              </a:rPr>
              <a:t>‹#›</a:t>
            </a:fld>
            <a:endParaRPr lang="en-US" sz="2400" b="1" i="0" u="none">
              <a:solidFill>
                <a:schemeClr val="dk1"/>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457200" y="1447800"/>
            <a:ext cx="7772400" cy="4321175"/>
          </a:xfrm>
          <a:prstGeom prst="rect">
            <a:avLst/>
          </a:prstGeom>
          <a:noFill/>
          <a:ln>
            <a:noFill/>
          </a:ln>
        </p:spPr>
        <p:txBody>
          <a:bodyPr wrap="square" lIns="91425" tIns="91425" rIns="91425" bIns="91425" anchor="ctr" anchorCtr="0"/>
          <a:lstStyle>
            <a:lvl1pPr marL="0" marR="0" lvl="0" indent="0" algn="l" rtl="0">
              <a:lnSpc>
                <a:spcPct val="100000"/>
              </a:lnSpc>
              <a:spcBef>
                <a:spcPts val="0"/>
              </a:spcBef>
              <a:buClr>
                <a:schemeClr val="dk1"/>
              </a:buClr>
              <a:buFont typeface="Arial Black"/>
              <a:buNone/>
              <a:defRPr sz="8800" b="0" i="0" u="none" strike="noStrike" cap="none">
                <a:solidFill>
                  <a:schemeClr val="dk1"/>
                </a:solidFill>
                <a:latin typeface="Arial Black"/>
                <a:ea typeface="Arial Black"/>
                <a:cs typeface="Arial Black"/>
                <a:sym typeface="Arial Black"/>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9" name="Shape 79"/>
          <p:cNvSpPr txBox="1">
            <a:spLocks noGrp="1"/>
          </p:cNvSpPr>
          <p:nvPr>
            <p:ph type="body" idx="1"/>
          </p:nvPr>
        </p:nvSpPr>
        <p:spPr>
          <a:xfrm>
            <a:off x="457200" y="228601"/>
            <a:ext cx="7772400" cy="1066800"/>
          </a:xfrm>
          <a:prstGeom prst="rect">
            <a:avLst/>
          </a:prstGeom>
          <a:noFill/>
          <a:ln>
            <a:noFill/>
          </a:ln>
        </p:spPr>
        <p:txBody>
          <a:bodyPr wrap="square" lIns="91425" tIns="91425" rIns="91425" bIns="91425" anchor="b" anchorCtr="0"/>
          <a:lstStyle>
            <a:lvl1pPr marL="0" marR="0" lvl="0" indent="0" algn="l" rtl="0">
              <a:spcBef>
                <a:spcPts val="400"/>
              </a:spcBef>
              <a:spcAft>
                <a:spcPts val="600"/>
              </a:spcAft>
              <a:buClr>
                <a:schemeClr val="dk2"/>
              </a:buClr>
              <a:buFont typeface="Arial"/>
              <a:buNone/>
              <a:defRPr sz="2000" b="0" i="0" u="none" strike="noStrike" cap="none">
                <a:solidFill>
                  <a:schemeClr val="dk2"/>
                </a:solidFill>
                <a:latin typeface="Arial Black"/>
                <a:ea typeface="Arial Black"/>
                <a:cs typeface="Arial Black"/>
                <a:sym typeface="Arial Black"/>
              </a:defRPr>
            </a:lvl1pPr>
            <a:lvl2pPr marL="457200" marR="0" lvl="1" indent="0" algn="l" rtl="0">
              <a:spcBef>
                <a:spcPts val="360"/>
              </a:spcBef>
              <a:buClr>
                <a:schemeClr val="dk2"/>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320"/>
              </a:spcBef>
              <a:buClr>
                <a:schemeClr val="dk2"/>
              </a:buClr>
              <a:buFont typeface="Arial"/>
              <a:buNone/>
              <a:defRPr sz="1600" b="0" i="0" u="none" strike="noStrike" cap="none">
                <a:solidFill>
                  <a:srgbClr val="888888"/>
                </a:solidFill>
                <a:latin typeface="Arial"/>
                <a:ea typeface="Arial"/>
                <a:cs typeface="Arial"/>
                <a:sym typeface="Arial"/>
              </a:defRPr>
            </a:lvl3pPr>
            <a:lvl4pPr marL="1371600" marR="0" lvl="3" indent="0" algn="l" rtl="0">
              <a:spcBef>
                <a:spcPts val="280"/>
              </a:spcBef>
              <a:buClr>
                <a:schemeClr val="dk2"/>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280"/>
              </a:spcBef>
              <a:buClr>
                <a:schemeClr val="dk2"/>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280"/>
              </a:spcBef>
              <a:buClr>
                <a:schemeClr val="dk2"/>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280"/>
              </a:spcBef>
              <a:buClr>
                <a:schemeClr val="dk2"/>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280"/>
              </a:spcBef>
              <a:buClr>
                <a:schemeClr val="dk2"/>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280"/>
              </a:spcBef>
              <a:buClr>
                <a:schemeClr val="dk2"/>
              </a:buClr>
              <a:buFont typeface="Arial"/>
              <a:buNone/>
              <a:defRPr sz="1400" b="0" i="0" u="none" strike="noStrike" cap="none">
                <a:solidFill>
                  <a:srgbClr val="888888"/>
                </a:solidFill>
                <a:latin typeface="Arial"/>
                <a:ea typeface="Arial"/>
                <a:cs typeface="Arial"/>
                <a:sym typeface="Arial"/>
              </a:defRPr>
            </a:lvl9pPr>
          </a:lstStyle>
          <a:p>
            <a:endParaRPr/>
          </a:p>
        </p:txBody>
      </p:sp>
      <p:sp>
        <p:nvSpPr>
          <p:cNvPr id="80" name="Shape 80"/>
          <p:cNvSpPr txBox="1">
            <a:spLocks noGrp="1"/>
          </p:cNvSpPr>
          <p:nvPr>
            <p:ph type="dt" idx="10"/>
          </p:nvPr>
        </p:nvSpPr>
        <p:spPr>
          <a:xfrm>
            <a:off x="457200" y="6172200"/>
            <a:ext cx="3429000" cy="304800"/>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None/>
              <a:defRPr sz="10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81" name="Shape 81"/>
          <p:cNvSpPr txBox="1">
            <a:spLocks noGrp="1"/>
          </p:cNvSpPr>
          <p:nvPr>
            <p:ph type="ftr" idx="11"/>
          </p:nvPr>
        </p:nvSpPr>
        <p:spPr>
          <a:xfrm>
            <a:off x="457200" y="6492875"/>
            <a:ext cx="3429000" cy="284162"/>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82" name="Shape 82"/>
          <p:cNvSpPr txBox="1">
            <a:spLocks noGrp="1"/>
          </p:cNvSpPr>
          <p:nvPr>
            <p:ph type="sldNum" idx="12"/>
          </p:nvPr>
        </p:nvSpPr>
        <p:spPr>
          <a:xfrm rot="-5400000">
            <a:off x="8227218" y="5885656"/>
            <a:ext cx="1316037" cy="365125"/>
          </a:xfrm>
          <a:prstGeom prst="rect">
            <a:avLst/>
          </a:prstGeom>
          <a:noFill/>
          <a:ln>
            <a:noFill/>
          </a:ln>
        </p:spPr>
        <p:txBody>
          <a:bodyPr wrap="square" lIns="91425" tIns="45700" rIns="91425" bIns="45700" anchor="ctr" anchorCtr="0">
            <a:noAutofit/>
          </a:bodyPr>
          <a:lstStyle/>
          <a:p>
            <a:pPr marL="0" marR="0" lvl="0" indent="0" algn="l" rtl="0">
              <a:lnSpc>
                <a:spcPct val="100000"/>
              </a:lnSpc>
              <a:spcBef>
                <a:spcPts val="0"/>
              </a:spcBef>
              <a:spcAft>
                <a:spcPts val="0"/>
              </a:spcAft>
              <a:buClr>
                <a:schemeClr val="dk2"/>
              </a:buClr>
              <a:buSzPct val="25000"/>
              <a:buFont typeface="Arial"/>
              <a:buNone/>
            </a:pPr>
            <a:fld id="{00000000-1234-1234-1234-123412341234}" type="slidenum">
              <a:rPr lang="en-US" sz="2400" b="1" i="0" u="none">
                <a:solidFill>
                  <a:schemeClr val="dk2"/>
                </a:solidFill>
                <a:latin typeface="Arial"/>
                <a:ea typeface="Arial"/>
                <a:cs typeface="Arial"/>
                <a:sym typeface="Arial"/>
              </a:rPr>
              <a:t>‹#›</a:t>
            </a:fld>
            <a:endParaRPr lang="en-US" sz="2400" b="1" i="0" u="none">
              <a:solidFill>
                <a:schemeClr val="dk2"/>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457200" y="152400"/>
            <a:ext cx="5791200" cy="1371600"/>
          </a:xfrm>
          <a:prstGeom prst="rect">
            <a:avLst/>
          </a:prstGeom>
          <a:noFill/>
          <a:ln>
            <a:noFill/>
          </a:ln>
        </p:spPr>
        <p:txBody>
          <a:bodyPr wrap="square" lIns="91425" tIns="91425" rIns="91425" bIns="91425" anchor="b" anchorCtr="0"/>
          <a:lstStyle>
            <a:lvl1pPr marL="0" marR="0" lvl="0" indent="0" algn="l" rtl="0">
              <a:spcBef>
                <a:spcPts val="0"/>
              </a:spcBef>
              <a:buClr>
                <a:schemeClr val="dk2"/>
              </a:buClr>
              <a:buFont typeface="Arial Black"/>
              <a:buNone/>
              <a:defRPr sz="3600" b="0" i="0" u="none" strike="noStrike" cap="none">
                <a:solidFill>
                  <a:schemeClr val="dk2"/>
                </a:solidFill>
                <a:latin typeface="Arial Black"/>
                <a:ea typeface="Arial Black"/>
                <a:cs typeface="Arial Black"/>
                <a:sym typeface="Arial Black"/>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9" name="Shape 29"/>
          <p:cNvSpPr txBox="1">
            <a:spLocks noGrp="1"/>
          </p:cNvSpPr>
          <p:nvPr>
            <p:ph type="body" idx="1"/>
          </p:nvPr>
        </p:nvSpPr>
        <p:spPr>
          <a:xfrm>
            <a:off x="457200" y="1752600"/>
            <a:ext cx="7620000" cy="4373562"/>
          </a:xfrm>
          <a:prstGeom prst="rect">
            <a:avLst/>
          </a:prstGeom>
          <a:noFill/>
          <a:ln>
            <a:noFill/>
          </a:ln>
        </p:spPr>
        <p:txBody>
          <a:bodyPr wrap="square" lIns="91425" tIns="91425" rIns="91425" bIns="91425" anchor="t" anchorCtr="0"/>
          <a:lstStyle>
            <a:lvl1pPr marL="0" marR="0" lvl="0" indent="0" algn="l" rtl="0">
              <a:spcBef>
                <a:spcPts val="400"/>
              </a:spcBef>
              <a:spcAft>
                <a:spcPts val="600"/>
              </a:spcAft>
              <a:buClr>
                <a:schemeClr val="dk1"/>
              </a:buClr>
              <a:buFont typeface="Arial"/>
              <a:buNone/>
              <a:defRPr sz="2000" b="1" i="0" u="none" strike="noStrike" cap="none">
                <a:solidFill>
                  <a:schemeClr val="dk1"/>
                </a:solidFill>
                <a:latin typeface="Arial"/>
                <a:ea typeface="Arial"/>
                <a:cs typeface="Arial"/>
                <a:sym typeface="Arial"/>
              </a:defRPr>
            </a:lvl1pPr>
            <a:lvl2pPr marL="457200" marR="0" lvl="1" indent="-63500" algn="l" rtl="0">
              <a:spcBef>
                <a:spcPts val="400"/>
              </a:spcBef>
              <a:buClr>
                <a:schemeClr val="dk2"/>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114300" algn="l" rtl="0">
              <a:spcBef>
                <a:spcPts val="360"/>
              </a:spcBef>
              <a:buClr>
                <a:schemeClr val="dk2"/>
              </a:buClr>
              <a:buSzPct val="100000"/>
              <a:buFont typeface="Arial"/>
              <a:buChar char="•"/>
              <a:defRPr sz="1800" b="0" i="0" u="none" strike="noStrike" cap="none">
                <a:solidFill>
                  <a:schemeClr val="dk1"/>
                </a:solidFill>
                <a:latin typeface="Arial"/>
                <a:ea typeface="Arial"/>
                <a:cs typeface="Arial"/>
                <a:sym typeface="Arial"/>
              </a:defRPr>
            </a:lvl3pPr>
            <a:lvl4pPr marL="1600200" marR="0" lvl="3" indent="-114300" algn="l" rtl="0">
              <a:spcBef>
                <a:spcPts val="360"/>
              </a:spcBef>
              <a:buClr>
                <a:schemeClr val="dk2"/>
              </a:buClr>
              <a:buSzPct val="100000"/>
              <a:buFont typeface="Arial"/>
              <a:buChar char="•"/>
              <a:defRPr sz="1800" b="0" i="0" u="none" strike="noStrike" cap="none">
                <a:solidFill>
                  <a:schemeClr val="dk1"/>
                </a:solidFill>
                <a:latin typeface="Arial"/>
                <a:ea typeface="Arial"/>
                <a:cs typeface="Arial"/>
                <a:sym typeface="Arial"/>
              </a:defRPr>
            </a:lvl4pPr>
            <a:lvl5pPr marL="2057400" marR="0" lvl="4" indent="-114300" algn="l" rtl="0">
              <a:spcBef>
                <a:spcPts val="360"/>
              </a:spcBef>
              <a:buClr>
                <a:schemeClr val="dk2"/>
              </a:buClr>
              <a:buSzPct val="100000"/>
              <a:buFont typeface="Arial"/>
              <a:buChar char="•"/>
              <a:defRPr sz="1800" b="0" i="0" u="none" strike="noStrike" cap="none">
                <a:solidFill>
                  <a:schemeClr val="dk1"/>
                </a:solidFill>
                <a:latin typeface="Arial"/>
                <a:ea typeface="Arial"/>
                <a:cs typeface="Arial"/>
                <a:sym typeface="Arial"/>
              </a:defRPr>
            </a:lvl5pPr>
            <a:lvl6pPr marL="2514600" marR="0" lvl="5" indent="-127000" algn="l" rtl="0">
              <a:spcBef>
                <a:spcPts val="320"/>
              </a:spcBef>
              <a:buClr>
                <a:schemeClr val="dk2"/>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20"/>
              </a:spcBef>
              <a:buClr>
                <a:schemeClr val="dk2"/>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20"/>
              </a:spcBef>
              <a:buClr>
                <a:schemeClr val="dk2"/>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20"/>
              </a:spcBef>
              <a:buClr>
                <a:schemeClr val="dk2"/>
              </a:buClr>
              <a:buSzPct val="1000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30" name="Shape 30"/>
          <p:cNvSpPr txBox="1">
            <a:spLocks noGrp="1"/>
          </p:cNvSpPr>
          <p:nvPr>
            <p:ph type="dt" idx="10"/>
          </p:nvPr>
        </p:nvSpPr>
        <p:spPr>
          <a:xfrm>
            <a:off x="457200" y="6172200"/>
            <a:ext cx="3429000" cy="304800"/>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None/>
              <a:defRPr sz="10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31" name="Shape 31"/>
          <p:cNvSpPr txBox="1">
            <a:spLocks noGrp="1"/>
          </p:cNvSpPr>
          <p:nvPr>
            <p:ph type="ftr" idx="11"/>
          </p:nvPr>
        </p:nvSpPr>
        <p:spPr>
          <a:xfrm>
            <a:off x="457200" y="6492875"/>
            <a:ext cx="3429000" cy="284162"/>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32" name="Shape 32"/>
          <p:cNvSpPr txBox="1">
            <a:spLocks noGrp="1"/>
          </p:cNvSpPr>
          <p:nvPr>
            <p:ph type="sldNum" idx="12"/>
          </p:nvPr>
        </p:nvSpPr>
        <p:spPr>
          <a:xfrm rot="-5400000">
            <a:off x="8227218" y="5885656"/>
            <a:ext cx="1316037" cy="365125"/>
          </a:xfrm>
          <a:prstGeom prst="rect">
            <a:avLst/>
          </a:prstGeom>
          <a:noFill/>
          <a:ln>
            <a:noFill/>
          </a:ln>
        </p:spPr>
        <p:txBody>
          <a:bodyPr wrap="square" lIns="91425" tIns="45700" rIns="91425" bIns="45700" anchor="ctr" anchorCtr="0">
            <a:noAutofit/>
          </a:bodyPr>
          <a:lstStyle/>
          <a:p>
            <a:pPr marL="0" marR="0" lvl="0" indent="0" algn="l" rtl="0">
              <a:lnSpc>
                <a:spcPct val="100000"/>
              </a:lnSpc>
              <a:spcBef>
                <a:spcPts val="0"/>
              </a:spcBef>
              <a:spcAft>
                <a:spcPts val="0"/>
              </a:spcAft>
              <a:buClr>
                <a:schemeClr val="dk2"/>
              </a:buClr>
              <a:buSzPct val="25000"/>
              <a:buFont typeface="Arial"/>
              <a:buNone/>
            </a:pPr>
            <a:fld id="{00000000-1234-1234-1234-123412341234}" type="slidenum">
              <a:rPr lang="en-US" sz="2400" b="1" i="0" u="none">
                <a:solidFill>
                  <a:schemeClr val="dk2"/>
                </a:solidFill>
                <a:latin typeface="Arial"/>
                <a:ea typeface="Arial"/>
                <a:cs typeface="Arial"/>
                <a:sym typeface="Arial"/>
              </a:rPr>
              <a:t>‹#›</a:t>
            </a:fld>
            <a:endParaRPr lang="en-US" sz="2400" b="1" i="0" u="none">
              <a:solidFill>
                <a:schemeClr val="dk2"/>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33"/>
        <p:cNvGrpSpPr/>
        <p:nvPr/>
      </p:nvGrpSpPr>
      <p:grpSpPr>
        <a:xfrm>
          <a:off x="0" y="0"/>
          <a:ext cx="0" cy="0"/>
          <a:chOff x="0" y="0"/>
          <a:chExt cx="0" cy="0"/>
        </a:xfrm>
      </p:grpSpPr>
      <p:sp>
        <p:nvSpPr>
          <p:cNvPr id="34" name="Shape 34"/>
          <p:cNvSpPr txBox="1">
            <a:spLocks noGrp="1"/>
          </p:cNvSpPr>
          <p:nvPr>
            <p:ph type="title"/>
          </p:nvPr>
        </p:nvSpPr>
        <p:spPr>
          <a:xfrm rot="5400000">
            <a:off x="4732337" y="2171700"/>
            <a:ext cx="5851525" cy="2057400"/>
          </a:xfrm>
          <a:prstGeom prst="rect">
            <a:avLst/>
          </a:prstGeom>
          <a:noFill/>
          <a:ln>
            <a:noFill/>
          </a:ln>
        </p:spPr>
        <p:txBody>
          <a:bodyPr wrap="square" lIns="91425" tIns="91425" rIns="91425" bIns="91425" anchor="b" anchorCtr="0"/>
          <a:lstStyle>
            <a:lvl1pPr marL="0" marR="0" lvl="0" indent="0" algn="l" rtl="0">
              <a:spcBef>
                <a:spcPts val="0"/>
              </a:spcBef>
              <a:buClr>
                <a:schemeClr val="dk2"/>
              </a:buClr>
              <a:buFont typeface="Arial Black"/>
              <a:buNone/>
              <a:defRPr sz="3600" b="0" i="0" u="none" strike="noStrike" cap="none">
                <a:solidFill>
                  <a:schemeClr val="dk2"/>
                </a:solidFill>
                <a:latin typeface="Arial Black"/>
                <a:ea typeface="Arial Black"/>
                <a:cs typeface="Arial Black"/>
                <a:sym typeface="Arial Black"/>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5" name="Shape 35"/>
          <p:cNvSpPr txBox="1">
            <a:spLocks noGrp="1"/>
          </p:cNvSpPr>
          <p:nvPr>
            <p:ph type="body" idx="1"/>
          </p:nvPr>
        </p:nvSpPr>
        <p:spPr>
          <a:xfrm rot="5400000">
            <a:off x="541338" y="190501"/>
            <a:ext cx="5851525" cy="6019800"/>
          </a:xfrm>
          <a:prstGeom prst="rect">
            <a:avLst/>
          </a:prstGeom>
          <a:noFill/>
          <a:ln>
            <a:noFill/>
          </a:ln>
        </p:spPr>
        <p:txBody>
          <a:bodyPr wrap="square" lIns="91425" tIns="91425" rIns="91425" bIns="91425" anchor="t" anchorCtr="0"/>
          <a:lstStyle>
            <a:lvl1pPr marL="0" marR="0" lvl="0" indent="0" algn="l" rtl="0">
              <a:spcBef>
                <a:spcPts val="400"/>
              </a:spcBef>
              <a:spcAft>
                <a:spcPts val="600"/>
              </a:spcAft>
              <a:buClr>
                <a:schemeClr val="dk1"/>
              </a:buClr>
              <a:buFont typeface="Arial"/>
              <a:buNone/>
              <a:defRPr sz="2000" b="1" i="0" u="none" strike="noStrike" cap="none">
                <a:solidFill>
                  <a:schemeClr val="dk1"/>
                </a:solidFill>
                <a:latin typeface="Arial"/>
                <a:ea typeface="Arial"/>
                <a:cs typeface="Arial"/>
                <a:sym typeface="Arial"/>
              </a:defRPr>
            </a:lvl1pPr>
            <a:lvl2pPr marL="457200" marR="0" lvl="1" indent="-63500" algn="l" rtl="0">
              <a:spcBef>
                <a:spcPts val="400"/>
              </a:spcBef>
              <a:buClr>
                <a:schemeClr val="dk2"/>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114300" algn="l" rtl="0">
              <a:spcBef>
                <a:spcPts val="360"/>
              </a:spcBef>
              <a:buClr>
                <a:schemeClr val="dk2"/>
              </a:buClr>
              <a:buSzPct val="100000"/>
              <a:buFont typeface="Arial"/>
              <a:buChar char="•"/>
              <a:defRPr sz="1800" b="0" i="0" u="none" strike="noStrike" cap="none">
                <a:solidFill>
                  <a:schemeClr val="dk1"/>
                </a:solidFill>
                <a:latin typeface="Arial"/>
                <a:ea typeface="Arial"/>
                <a:cs typeface="Arial"/>
                <a:sym typeface="Arial"/>
              </a:defRPr>
            </a:lvl3pPr>
            <a:lvl4pPr marL="1600200" marR="0" lvl="3" indent="-114300" algn="l" rtl="0">
              <a:spcBef>
                <a:spcPts val="360"/>
              </a:spcBef>
              <a:buClr>
                <a:schemeClr val="dk2"/>
              </a:buClr>
              <a:buSzPct val="100000"/>
              <a:buFont typeface="Arial"/>
              <a:buChar char="•"/>
              <a:defRPr sz="1800" b="0" i="0" u="none" strike="noStrike" cap="none">
                <a:solidFill>
                  <a:schemeClr val="dk1"/>
                </a:solidFill>
                <a:latin typeface="Arial"/>
                <a:ea typeface="Arial"/>
                <a:cs typeface="Arial"/>
                <a:sym typeface="Arial"/>
              </a:defRPr>
            </a:lvl4pPr>
            <a:lvl5pPr marL="2057400" marR="0" lvl="4" indent="-114300" algn="l" rtl="0">
              <a:spcBef>
                <a:spcPts val="360"/>
              </a:spcBef>
              <a:buClr>
                <a:schemeClr val="dk2"/>
              </a:buClr>
              <a:buSzPct val="100000"/>
              <a:buFont typeface="Arial"/>
              <a:buChar char="•"/>
              <a:defRPr sz="1800" b="0" i="0" u="none" strike="noStrike" cap="none">
                <a:solidFill>
                  <a:schemeClr val="dk1"/>
                </a:solidFill>
                <a:latin typeface="Arial"/>
                <a:ea typeface="Arial"/>
                <a:cs typeface="Arial"/>
                <a:sym typeface="Arial"/>
              </a:defRPr>
            </a:lvl5pPr>
            <a:lvl6pPr marL="2514600" marR="0" lvl="5" indent="-127000" algn="l" rtl="0">
              <a:spcBef>
                <a:spcPts val="320"/>
              </a:spcBef>
              <a:buClr>
                <a:schemeClr val="dk2"/>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20"/>
              </a:spcBef>
              <a:buClr>
                <a:schemeClr val="dk2"/>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20"/>
              </a:spcBef>
              <a:buClr>
                <a:schemeClr val="dk2"/>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20"/>
              </a:spcBef>
              <a:buClr>
                <a:schemeClr val="dk2"/>
              </a:buClr>
              <a:buSzPct val="1000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36" name="Shape 36"/>
          <p:cNvSpPr txBox="1">
            <a:spLocks noGrp="1"/>
          </p:cNvSpPr>
          <p:nvPr>
            <p:ph type="dt" idx="10"/>
          </p:nvPr>
        </p:nvSpPr>
        <p:spPr>
          <a:xfrm>
            <a:off x="457200" y="6172200"/>
            <a:ext cx="3429000" cy="304800"/>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None/>
              <a:defRPr sz="10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37" name="Shape 37"/>
          <p:cNvSpPr txBox="1">
            <a:spLocks noGrp="1"/>
          </p:cNvSpPr>
          <p:nvPr>
            <p:ph type="ftr" idx="11"/>
          </p:nvPr>
        </p:nvSpPr>
        <p:spPr>
          <a:xfrm>
            <a:off x="457200" y="6492875"/>
            <a:ext cx="3429000" cy="284162"/>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38" name="Shape 38"/>
          <p:cNvSpPr txBox="1">
            <a:spLocks noGrp="1"/>
          </p:cNvSpPr>
          <p:nvPr>
            <p:ph type="sldNum" idx="12"/>
          </p:nvPr>
        </p:nvSpPr>
        <p:spPr>
          <a:xfrm rot="-5400000">
            <a:off x="8227218" y="5885656"/>
            <a:ext cx="1316037" cy="365125"/>
          </a:xfrm>
          <a:prstGeom prst="rect">
            <a:avLst/>
          </a:prstGeom>
          <a:noFill/>
          <a:ln>
            <a:noFill/>
          </a:ln>
        </p:spPr>
        <p:txBody>
          <a:bodyPr wrap="square" lIns="91425" tIns="45700" rIns="91425" bIns="45700" anchor="ctr" anchorCtr="0">
            <a:noAutofit/>
          </a:bodyPr>
          <a:lstStyle/>
          <a:p>
            <a:pPr marL="0" marR="0" lvl="0" indent="0" algn="l" rtl="0">
              <a:lnSpc>
                <a:spcPct val="100000"/>
              </a:lnSpc>
              <a:spcBef>
                <a:spcPts val="0"/>
              </a:spcBef>
              <a:spcAft>
                <a:spcPts val="0"/>
              </a:spcAft>
              <a:buClr>
                <a:schemeClr val="dk2"/>
              </a:buClr>
              <a:buSzPct val="25000"/>
              <a:buFont typeface="Arial"/>
              <a:buNone/>
            </a:pPr>
            <a:fld id="{00000000-1234-1234-1234-123412341234}" type="slidenum">
              <a:rPr lang="en-US" sz="2400" b="1" i="0" u="none">
                <a:solidFill>
                  <a:schemeClr val="dk2"/>
                </a:solidFill>
                <a:latin typeface="Arial"/>
                <a:ea typeface="Arial"/>
                <a:cs typeface="Arial"/>
                <a:sym typeface="Arial"/>
              </a:rPr>
              <a:t>‹#›</a:t>
            </a:fld>
            <a:endParaRPr lang="en-US" sz="2400" b="1" i="0" u="none">
              <a:solidFill>
                <a:schemeClr val="dk2"/>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457200" y="152400"/>
            <a:ext cx="5791200" cy="1371600"/>
          </a:xfrm>
          <a:prstGeom prst="rect">
            <a:avLst/>
          </a:prstGeom>
          <a:noFill/>
          <a:ln>
            <a:noFill/>
          </a:ln>
        </p:spPr>
        <p:txBody>
          <a:bodyPr wrap="square" lIns="91425" tIns="91425" rIns="91425" bIns="91425" anchor="b" anchorCtr="0"/>
          <a:lstStyle>
            <a:lvl1pPr marL="0" marR="0" lvl="0" indent="0" algn="l" rtl="0">
              <a:spcBef>
                <a:spcPts val="0"/>
              </a:spcBef>
              <a:buClr>
                <a:schemeClr val="dk2"/>
              </a:buClr>
              <a:buFont typeface="Arial Black"/>
              <a:buNone/>
              <a:defRPr sz="3600" b="0" i="0" u="none" strike="noStrike" cap="none">
                <a:solidFill>
                  <a:schemeClr val="dk2"/>
                </a:solidFill>
                <a:latin typeface="Arial Black"/>
                <a:ea typeface="Arial Black"/>
                <a:cs typeface="Arial Black"/>
                <a:sym typeface="Arial Black"/>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41" name="Shape 41"/>
          <p:cNvSpPr txBox="1">
            <a:spLocks noGrp="1"/>
          </p:cNvSpPr>
          <p:nvPr>
            <p:ph type="body" idx="1"/>
          </p:nvPr>
        </p:nvSpPr>
        <p:spPr>
          <a:xfrm rot="5400000">
            <a:off x="2080419" y="129381"/>
            <a:ext cx="4373562" cy="7620000"/>
          </a:xfrm>
          <a:prstGeom prst="rect">
            <a:avLst/>
          </a:prstGeom>
          <a:noFill/>
          <a:ln>
            <a:noFill/>
          </a:ln>
        </p:spPr>
        <p:txBody>
          <a:bodyPr wrap="square" lIns="91425" tIns="91425" rIns="91425" bIns="91425" anchor="t" anchorCtr="0"/>
          <a:lstStyle>
            <a:lvl1pPr marL="0" marR="0" lvl="0" indent="0" algn="l" rtl="0">
              <a:spcBef>
                <a:spcPts val="400"/>
              </a:spcBef>
              <a:spcAft>
                <a:spcPts val="600"/>
              </a:spcAft>
              <a:buClr>
                <a:schemeClr val="dk1"/>
              </a:buClr>
              <a:buFont typeface="Arial"/>
              <a:buNone/>
              <a:defRPr sz="2000" b="1" i="0" u="none" strike="noStrike" cap="none">
                <a:solidFill>
                  <a:schemeClr val="dk1"/>
                </a:solidFill>
                <a:latin typeface="Arial"/>
                <a:ea typeface="Arial"/>
                <a:cs typeface="Arial"/>
                <a:sym typeface="Arial"/>
              </a:defRPr>
            </a:lvl1pPr>
            <a:lvl2pPr marL="457200" marR="0" lvl="1" indent="-63500" algn="l" rtl="0">
              <a:spcBef>
                <a:spcPts val="400"/>
              </a:spcBef>
              <a:buClr>
                <a:schemeClr val="dk2"/>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114300" algn="l" rtl="0">
              <a:spcBef>
                <a:spcPts val="360"/>
              </a:spcBef>
              <a:buClr>
                <a:schemeClr val="dk2"/>
              </a:buClr>
              <a:buSzPct val="100000"/>
              <a:buFont typeface="Arial"/>
              <a:buChar char="•"/>
              <a:defRPr sz="1800" b="0" i="0" u="none" strike="noStrike" cap="none">
                <a:solidFill>
                  <a:schemeClr val="dk1"/>
                </a:solidFill>
                <a:latin typeface="Arial"/>
                <a:ea typeface="Arial"/>
                <a:cs typeface="Arial"/>
                <a:sym typeface="Arial"/>
              </a:defRPr>
            </a:lvl3pPr>
            <a:lvl4pPr marL="1600200" marR="0" lvl="3" indent="-114300" algn="l" rtl="0">
              <a:spcBef>
                <a:spcPts val="360"/>
              </a:spcBef>
              <a:buClr>
                <a:schemeClr val="dk2"/>
              </a:buClr>
              <a:buSzPct val="100000"/>
              <a:buFont typeface="Arial"/>
              <a:buChar char="•"/>
              <a:defRPr sz="1800" b="0" i="0" u="none" strike="noStrike" cap="none">
                <a:solidFill>
                  <a:schemeClr val="dk1"/>
                </a:solidFill>
                <a:latin typeface="Arial"/>
                <a:ea typeface="Arial"/>
                <a:cs typeface="Arial"/>
                <a:sym typeface="Arial"/>
              </a:defRPr>
            </a:lvl4pPr>
            <a:lvl5pPr marL="2057400" marR="0" lvl="4" indent="-114300" algn="l" rtl="0">
              <a:spcBef>
                <a:spcPts val="360"/>
              </a:spcBef>
              <a:buClr>
                <a:schemeClr val="dk2"/>
              </a:buClr>
              <a:buSzPct val="100000"/>
              <a:buFont typeface="Arial"/>
              <a:buChar char="•"/>
              <a:defRPr sz="1800" b="0" i="0" u="none" strike="noStrike" cap="none">
                <a:solidFill>
                  <a:schemeClr val="dk1"/>
                </a:solidFill>
                <a:latin typeface="Arial"/>
                <a:ea typeface="Arial"/>
                <a:cs typeface="Arial"/>
                <a:sym typeface="Arial"/>
              </a:defRPr>
            </a:lvl5pPr>
            <a:lvl6pPr marL="2514600" marR="0" lvl="5" indent="-127000" algn="l" rtl="0">
              <a:spcBef>
                <a:spcPts val="320"/>
              </a:spcBef>
              <a:buClr>
                <a:schemeClr val="dk2"/>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20"/>
              </a:spcBef>
              <a:buClr>
                <a:schemeClr val="dk2"/>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20"/>
              </a:spcBef>
              <a:buClr>
                <a:schemeClr val="dk2"/>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20"/>
              </a:spcBef>
              <a:buClr>
                <a:schemeClr val="dk2"/>
              </a:buClr>
              <a:buSzPct val="1000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dt" idx="10"/>
          </p:nvPr>
        </p:nvSpPr>
        <p:spPr>
          <a:xfrm>
            <a:off x="457200" y="6172200"/>
            <a:ext cx="3429000" cy="304800"/>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None/>
              <a:defRPr sz="10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43" name="Shape 43"/>
          <p:cNvSpPr txBox="1">
            <a:spLocks noGrp="1"/>
          </p:cNvSpPr>
          <p:nvPr>
            <p:ph type="ftr" idx="11"/>
          </p:nvPr>
        </p:nvSpPr>
        <p:spPr>
          <a:xfrm>
            <a:off x="457200" y="6492875"/>
            <a:ext cx="3429000" cy="284162"/>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44" name="Shape 44"/>
          <p:cNvSpPr txBox="1">
            <a:spLocks noGrp="1"/>
          </p:cNvSpPr>
          <p:nvPr>
            <p:ph type="sldNum" idx="12"/>
          </p:nvPr>
        </p:nvSpPr>
        <p:spPr>
          <a:xfrm rot="-5400000">
            <a:off x="8227218" y="5885656"/>
            <a:ext cx="1316037" cy="365125"/>
          </a:xfrm>
          <a:prstGeom prst="rect">
            <a:avLst/>
          </a:prstGeom>
          <a:noFill/>
          <a:ln>
            <a:noFill/>
          </a:ln>
        </p:spPr>
        <p:txBody>
          <a:bodyPr wrap="square" lIns="91425" tIns="45700" rIns="91425" bIns="45700" anchor="ctr" anchorCtr="0">
            <a:noAutofit/>
          </a:bodyPr>
          <a:lstStyle/>
          <a:p>
            <a:pPr marL="0" marR="0" lvl="0" indent="0" algn="l" rtl="0">
              <a:lnSpc>
                <a:spcPct val="100000"/>
              </a:lnSpc>
              <a:spcBef>
                <a:spcPts val="0"/>
              </a:spcBef>
              <a:spcAft>
                <a:spcPts val="0"/>
              </a:spcAft>
              <a:buClr>
                <a:schemeClr val="dk2"/>
              </a:buClr>
              <a:buSzPct val="25000"/>
              <a:buFont typeface="Arial"/>
              <a:buNone/>
            </a:pPr>
            <a:fld id="{00000000-1234-1234-1234-123412341234}" type="slidenum">
              <a:rPr lang="en-US" sz="2400" b="1" i="0" u="none">
                <a:solidFill>
                  <a:schemeClr val="dk2"/>
                </a:solidFill>
                <a:latin typeface="Arial"/>
                <a:ea typeface="Arial"/>
                <a:cs typeface="Arial"/>
                <a:sym typeface="Arial"/>
              </a:rPr>
              <a:t>‹#›</a:t>
            </a:fld>
            <a:endParaRPr lang="en-US" sz="2400" b="1" i="0" u="none">
              <a:solidFill>
                <a:schemeClr val="dk2"/>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45"/>
        <p:cNvGrpSpPr/>
        <p:nvPr/>
      </p:nvGrpSpPr>
      <p:grpSpPr>
        <a:xfrm>
          <a:off x="0" y="0"/>
          <a:ext cx="0" cy="0"/>
          <a:chOff x="0" y="0"/>
          <a:chExt cx="0" cy="0"/>
        </a:xfrm>
      </p:grpSpPr>
      <p:sp>
        <p:nvSpPr>
          <p:cNvPr id="46" name="Shape 46"/>
          <p:cNvSpPr txBox="1">
            <a:spLocks noGrp="1"/>
          </p:cNvSpPr>
          <p:nvPr>
            <p:ph type="body" idx="1"/>
          </p:nvPr>
        </p:nvSpPr>
        <p:spPr>
          <a:xfrm>
            <a:off x="3575050" y="1600200"/>
            <a:ext cx="5111750" cy="4480560"/>
          </a:xfrm>
          <a:prstGeom prst="rect">
            <a:avLst/>
          </a:prstGeom>
          <a:noFill/>
          <a:ln>
            <a:noFill/>
          </a:ln>
        </p:spPr>
        <p:txBody>
          <a:bodyPr wrap="square" lIns="91425" tIns="91425" rIns="91425" bIns="91425" anchor="t" anchorCtr="0"/>
          <a:lstStyle>
            <a:lvl1pPr marL="0" marR="0" lvl="0" indent="0" algn="l" rtl="0">
              <a:spcBef>
                <a:spcPts val="640"/>
              </a:spcBef>
              <a:spcAft>
                <a:spcPts val="600"/>
              </a:spcAft>
              <a:buClr>
                <a:schemeClr val="dk1"/>
              </a:buClr>
              <a:buFont typeface="Arial"/>
              <a:buNone/>
              <a:defRPr sz="3200" b="1" i="0" u="none" strike="noStrike" cap="none">
                <a:solidFill>
                  <a:schemeClr val="dk1"/>
                </a:solidFill>
                <a:latin typeface="Arial"/>
                <a:ea typeface="Arial"/>
                <a:cs typeface="Arial"/>
                <a:sym typeface="Arial"/>
              </a:defRPr>
            </a:lvl1pPr>
            <a:lvl2pPr marL="457200" marR="0" lvl="1" indent="-12700" algn="l" rtl="0">
              <a:spcBef>
                <a:spcPts val="560"/>
              </a:spcBef>
              <a:buClr>
                <a:schemeClr val="dk2"/>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chemeClr val="dk2"/>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chemeClr val="dk2"/>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chemeClr val="dk2"/>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2"/>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buClr>
                <a:schemeClr val="dk2"/>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buClr>
                <a:schemeClr val="dk2"/>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buClr>
                <a:schemeClr val="dk2"/>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47" name="Shape 47"/>
          <p:cNvSpPr txBox="1">
            <a:spLocks noGrp="1"/>
          </p:cNvSpPr>
          <p:nvPr>
            <p:ph type="body" idx="2"/>
          </p:nvPr>
        </p:nvSpPr>
        <p:spPr>
          <a:xfrm>
            <a:off x="457200" y="1600200"/>
            <a:ext cx="3008313" cy="4480560"/>
          </a:xfrm>
          <a:prstGeom prst="rect">
            <a:avLst/>
          </a:prstGeom>
          <a:noFill/>
          <a:ln>
            <a:noFill/>
          </a:ln>
        </p:spPr>
        <p:txBody>
          <a:bodyPr wrap="square" lIns="91425" tIns="91425" rIns="91425" bIns="91425" anchor="t" anchorCtr="0"/>
          <a:lstStyle>
            <a:lvl1pPr marL="0" marR="0" lvl="0" indent="0" algn="l" rtl="0">
              <a:spcBef>
                <a:spcPts val="320"/>
              </a:spcBef>
              <a:spcAft>
                <a:spcPts val="600"/>
              </a:spcAft>
              <a:buClr>
                <a:schemeClr val="dk1"/>
              </a:buClr>
              <a:buFont typeface="Arial"/>
              <a:buNone/>
              <a:defRPr sz="1600" b="1" i="0" u="none" strike="noStrike" cap="none">
                <a:solidFill>
                  <a:schemeClr val="dk1"/>
                </a:solidFill>
                <a:latin typeface="Arial"/>
                <a:ea typeface="Arial"/>
                <a:cs typeface="Arial"/>
                <a:sym typeface="Arial"/>
              </a:defRPr>
            </a:lvl1pPr>
            <a:lvl2pPr marL="457200" marR="0" lvl="1" indent="0" algn="l" rtl="0">
              <a:spcBef>
                <a:spcPts val="240"/>
              </a:spcBef>
              <a:buClr>
                <a:schemeClr val="dk2"/>
              </a:buClr>
              <a:buFont typeface="Arial"/>
              <a:buNone/>
              <a:defRPr sz="1200" b="0" i="0" u="none" strike="noStrike" cap="none">
                <a:solidFill>
                  <a:schemeClr val="dk1"/>
                </a:solidFill>
                <a:latin typeface="Arial"/>
                <a:ea typeface="Arial"/>
                <a:cs typeface="Arial"/>
                <a:sym typeface="Arial"/>
              </a:defRPr>
            </a:lvl2pPr>
            <a:lvl3pPr marL="914400" marR="0" lvl="2" indent="0" algn="l" rtl="0">
              <a:spcBef>
                <a:spcPts val="200"/>
              </a:spcBef>
              <a:buClr>
                <a:schemeClr val="dk2"/>
              </a:buClr>
              <a:buFont typeface="Arial"/>
              <a:buNone/>
              <a:defRPr sz="1000" b="0" i="0" u="none" strike="noStrike" cap="none">
                <a:solidFill>
                  <a:schemeClr val="dk1"/>
                </a:solidFill>
                <a:latin typeface="Arial"/>
                <a:ea typeface="Arial"/>
                <a:cs typeface="Arial"/>
                <a:sym typeface="Arial"/>
              </a:defRPr>
            </a:lvl3pPr>
            <a:lvl4pPr marL="1371600" marR="0" lvl="3" indent="0" algn="l" rtl="0">
              <a:spcBef>
                <a:spcPts val="180"/>
              </a:spcBef>
              <a:buClr>
                <a:schemeClr val="dk2"/>
              </a:buClr>
              <a:buFont typeface="Arial"/>
              <a:buNone/>
              <a:defRPr sz="900" b="0" i="0" u="none" strike="noStrike" cap="none">
                <a:solidFill>
                  <a:schemeClr val="dk1"/>
                </a:solidFill>
                <a:latin typeface="Arial"/>
                <a:ea typeface="Arial"/>
                <a:cs typeface="Arial"/>
                <a:sym typeface="Arial"/>
              </a:defRPr>
            </a:lvl4pPr>
            <a:lvl5pPr marL="1828800" marR="0" lvl="4" indent="0" algn="l" rtl="0">
              <a:spcBef>
                <a:spcPts val="180"/>
              </a:spcBef>
              <a:buClr>
                <a:schemeClr val="dk2"/>
              </a:buClr>
              <a:buFont typeface="Arial"/>
              <a:buNone/>
              <a:defRPr sz="900" b="0" i="0" u="none" strike="noStrike" cap="none">
                <a:solidFill>
                  <a:schemeClr val="dk1"/>
                </a:solidFill>
                <a:latin typeface="Arial"/>
                <a:ea typeface="Arial"/>
                <a:cs typeface="Arial"/>
                <a:sym typeface="Arial"/>
              </a:defRPr>
            </a:lvl5pPr>
            <a:lvl6pPr marL="2286000" marR="0" lvl="5" indent="0" algn="l" rtl="0">
              <a:spcBef>
                <a:spcPts val="180"/>
              </a:spcBef>
              <a:buClr>
                <a:schemeClr val="dk2"/>
              </a:buClr>
              <a:buFont typeface="Arial"/>
              <a:buNone/>
              <a:defRPr sz="900" b="0" i="0" u="none" strike="noStrike" cap="none">
                <a:solidFill>
                  <a:schemeClr val="dk1"/>
                </a:solidFill>
                <a:latin typeface="Arial"/>
                <a:ea typeface="Arial"/>
                <a:cs typeface="Arial"/>
                <a:sym typeface="Arial"/>
              </a:defRPr>
            </a:lvl6pPr>
            <a:lvl7pPr marL="2743200" marR="0" lvl="6" indent="0" algn="l" rtl="0">
              <a:spcBef>
                <a:spcPts val="180"/>
              </a:spcBef>
              <a:buClr>
                <a:schemeClr val="dk2"/>
              </a:buClr>
              <a:buFont typeface="Arial"/>
              <a:buNone/>
              <a:defRPr sz="900" b="0" i="0" u="none" strike="noStrike" cap="none">
                <a:solidFill>
                  <a:schemeClr val="dk1"/>
                </a:solidFill>
                <a:latin typeface="Arial"/>
                <a:ea typeface="Arial"/>
                <a:cs typeface="Arial"/>
                <a:sym typeface="Arial"/>
              </a:defRPr>
            </a:lvl7pPr>
            <a:lvl8pPr marL="3200400" marR="0" lvl="7" indent="0" algn="l" rtl="0">
              <a:spcBef>
                <a:spcPts val="180"/>
              </a:spcBef>
              <a:buClr>
                <a:schemeClr val="dk2"/>
              </a:buClr>
              <a:buFont typeface="Arial"/>
              <a:buNone/>
              <a:defRPr sz="900" b="0" i="0" u="none" strike="noStrike" cap="none">
                <a:solidFill>
                  <a:schemeClr val="dk1"/>
                </a:solidFill>
                <a:latin typeface="Arial"/>
                <a:ea typeface="Arial"/>
                <a:cs typeface="Arial"/>
                <a:sym typeface="Arial"/>
              </a:defRPr>
            </a:lvl8pPr>
            <a:lvl9pPr marL="3657600" marR="0" lvl="8" indent="0" algn="l" rtl="0">
              <a:spcBef>
                <a:spcPts val="180"/>
              </a:spcBef>
              <a:buClr>
                <a:schemeClr val="dk2"/>
              </a:buClr>
              <a:buFont typeface="Arial"/>
              <a:buNone/>
              <a:defRPr sz="900" b="0" i="0" u="none" strike="noStrike" cap="none">
                <a:solidFill>
                  <a:schemeClr val="dk1"/>
                </a:solidFill>
                <a:latin typeface="Arial"/>
                <a:ea typeface="Arial"/>
                <a:cs typeface="Arial"/>
                <a:sym typeface="Arial"/>
              </a:defRPr>
            </a:lvl9pPr>
          </a:lstStyle>
          <a:p>
            <a:endParaRPr/>
          </a:p>
        </p:txBody>
      </p:sp>
      <p:sp>
        <p:nvSpPr>
          <p:cNvPr id="48" name="Shape 48"/>
          <p:cNvSpPr txBox="1">
            <a:spLocks noGrp="1"/>
          </p:cNvSpPr>
          <p:nvPr>
            <p:ph type="title"/>
          </p:nvPr>
        </p:nvSpPr>
        <p:spPr>
          <a:xfrm>
            <a:off x="457200" y="152400"/>
            <a:ext cx="5791200" cy="1371600"/>
          </a:xfrm>
          <a:prstGeom prst="rect">
            <a:avLst/>
          </a:prstGeom>
          <a:noFill/>
          <a:ln>
            <a:noFill/>
          </a:ln>
        </p:spPr>
        <p:txBody>
          <a:bodyPr wrap="square" lIns="91425" tIns="91425" rIns="91425" bIns="91425" anchor="b" anchorCtr="0"/>
          <a:lstStyle>
            <a:lvl1pPr marL="0" marR="0" lvl="0" indent="0" algn="l" rtl="0">
              <a:spcBef>
                <a:spcPts val="0"/>
              </a:spcBef>
              <a:buClr>
                <a:schemeClr val="dk2"/>
              </a:buClr>
              <a:buFont typeface="Arial Black"/>
              <a:buNone/>
              <a:defRPr sz="3600" b="0" i="0" u="none" strike="noStrike" cap="none">
                <a:solidFill>
                  <a:schemeClr val="dk2"/>
                </a:solidFill>
                <a:latin typeface="Arial Black"/>
                <a:ea typeface="Arial Black"/>
                <a:cs typeface="Arial Black"/>
                <a:sym typeface="Arial Black"/>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49" name="Shape 49"/>
          <p:cNvSpPr txBox="1">
            <a:spLocks noGrp="1"/>
          </p:cNvSpPr>
          <p:nvPr>
            <p:ph type="dt" idx="10"/>
          </p:nvPr>
        </p:nvSpPr>
        <p:spPr>
          <a:xfrm>
            <a:off x="457200" y="6172200"/>
            <a:ext cx="3429000" cy="304800"/>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None/>
              <a:defRPr sz="10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50" name="Shape 50"/>
          <p:cNvSpPr txBox="1">
            <a:spLocks noGrp="1"/>
          </p:cNvSpPr>
          <p:nvPr>
            <p:ph type="ftr" idx="11"/>
          </p:nvPr>
        </p:nvSpPr>
        <p:spPr>
          <a:xfrm>
            <a:off x="457200" y="6492875"/>
            <a:ext cx="3429000" cy="284162"/>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51" name="Shape 51"/>
          <p:cNvSpPr txBox="1">
            <a:spLocks noGrp="1"/>
          </p:cNvSpPr>
          <p:nvPr>
            <p:ph type="sldNum" idx="12"/>
          </p:nvPr>
        </p:nvSpPr>
        <p:spPr>
          <a:xfrm rot="-5400000">
            <a:off x="8227218" y="5885656"/>
            <a:ext cx="1316037" cy="365125"/>
          </a:xfrm>
          <a:prstGeom prst="rect">
            <a:avLst/>
          </a:prstGeom>
          <a:noFill/>
          <a:ln>
            <a:noFill/>
          </a:ln>
        </p:spPr>
        <p:txBody>
          <a:bodyPr wrap="square" lIns="91425" tIns="45700" rIns="91425" bIns="45700" anchor="ctr" anchorCtr="0">
            <a:noAutofit/>
          </a:bodyPr>
          <a:lstStyle/>
          <a:p>
            <a:pPr marL="0" marR="0" lvl="0" indent="0" algn="l" rtl="0">
              <a:lnSpc>
                <a:spcPct val="100000"/>
              </a:lnSpc>
              <a:spcBef>
                <a:spcPts val="0"/>
              </a:spcBef>
              <a:spcAft>
                <a:spcPts val="0"/>
              </a:spcAft>
              <a:buClr>
                <a:schemeClr val="dk2"/>
              </a:buClr>
              <a:buSzPct val="25000"/>
              <a:buFont typeface="Arial"/>
              <a:buNone/>
            </a:pPr>
            <a:fld id="{00000000-1234-1234-1234-123412341234}" type="slidenum">
              <a:rPr lang="en-US" sz="2400" b="1" i="0" u="none">
                <a:solidFill>
                  <a:schemeClr val="dk2"/>
                </a:solidFill>
                <a:latin typeface="Arial"/>
                <a:ea typeface="Arial"/>
                <a:cs typeface="Arial"/>
                <a:sym typeface="Arial"/>
              </a:rPr>
              <a:t>‹#›</a:t>
            </a:fld>
            <a:endParaRPr lang="en-US" sz="2400" b="1" i="0" u="none">
              <a:solidFill>
                <a:schemeClr val="dk2"/>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2"/>
        <p:cNvGrpSpPr/>
        <p:nvPr/>
      </p:nvGrpSpPr>
      <p:grpSpPr>
        <a:xfrm>
          <a:off x="0" y="0"/>
          <a:ext cx="0" cy="0"/>
          <a:chOff x="0" y="0"/>
          <a:chExt cx="0" cy="0"/>
        </a:xfrm>
      </p:grpSpPr>
      <p:sp>
        <p:nvSpPr>
          <p:cNvPr id="53" name="Shape 53"/>
          <p:cNvSpPr txBox="1">
            <a:spLocks noGrp="1"/>
          </p:cNvSpPr>
          <p:nvPr>
            <p:ph type="dt" idx="10"/>
          </p:nvPr>
        </p:nvSpPr>
        <p:spPr>
          <a:xfrm>
            <a:off x="457200" y="6172200"/>
            <a:ext cx="3429000" cy="304800"/>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None/>
              <a:defRPr sz="10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54" name="Shape 54"/>
          <p:cNvSpPr txBox="1">
            <a:spLocks noGrp="1"/>
          </p:cNvSpPr>
          <p:nvPr>
            <p:ph type="ftr" idx="11"/>
          </p:nvPr>
        </p:nvSpPr>
        <p:spPr>
          <a:xfrm>
            <a:off x="457200" y="6492875"/>
            <a:ext cx="3429000" cy="284162"/>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55" name="Shape 55"/>
          <p:cNvSpPr txBox="1">
            <a:spLocks noGrp="1"/>
          </p:cNvSpPr>
          <p:nvPr>
            <p:ph type="sldNum" idx="12"/>
          </p:nvPr>
        </p:nvSpPr>
        <p:spPr>
          <a:xfrm rot="-5400000">
            <a:off x="8227218" y="5885656"/>
            <a:ext cx="1316037" cy="365125"/>
          </a:xfrm>
          <a:prstGeom prst="rect">
            <a:avLst/>
          </a:prstGeom>
          <a:noFill/>
          <a:ln>
            <a:noFill/>
          </a:ln>
        </p:spPr>
        <p:txBody>
          <a:bodyPr wrap="square" lIns="91425" tIns="45700" rIns="91425" bIns="45700" anchor="ctr" anchorCtr="0">
            <a:noAutofit/>
          </a:bodyPr>
          <a:lstStyle/>
          <a:p>
            <a:pPr marL="0" marR="0" lvl="0" indent="0" algn="l" rtl="0">
              <a:lnSpc>
                <a:spcPct val="100000"/>
              </a:lnSpc>
              <a:spcBef>
                <a:spcPts val="0"/>
              </a:spcBef>
              <a:spcAft>
                <a:spcPts val="0"/>
              </a:spcAft>
              <a:buClr>
                <a:schemeClr val="dk2"/>
              </a:buClr>
              <a:buSzPct val="25000"/>
              <a:buFont typeface="Arial"/>
              <a:buNone/>
            </a:pPr>
            <a:fld id="{00000000-1234-1234-1234-123412341234}" type="slidenum">
              <a:rPr lang="en-US" sz="2400" b="1" i="0" u="none">
                <a:solidFill>
                  <a:schemeClr val="dk2"/>
                </a:solidFill>
                <a:latin typeface="Arial"/>
                <a:ea typeface="Arial"/>
                <a:cs typeface="Arial"/>
                <a:sym typeface="Arial"/>
              </a:rPr>
              <a:t>‹#›</a:t>
            </a:fld>
            <a:endParaRPr lang="en-US" sz="2400" b="1" i="0" u="none">
              <a:solidFill>
                <a:schemeClr val="dk2"/>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56"/>
        <p:cNvGrpSpPr/>
        <p:nvPr/>
      </p:nvGrpSpPr>
      <p:grpSpPr>
        <a:xfrm>
          <a:off x="0" y="0"/>
          <a:ext cx="0" cy="0"/>
          <a:chOff x="0" y="0"/>
          <a:chExt cx="0" cy="0"/>
        </a:xfrm>
      </p:grpSpPr>
      <p:sp>
        <p:nvSpPr>
          <p:cNvPr id="57" name="Shape 57"/>
          <p:cNvSpPr txBox="1">
            <a:spLocks noGrp="1"/>
          </p:cNvSpPr>
          <p:nvPr>
            <p:ph type="title"/>
          </p:nvPr>
        </p:nvSpPr>
        <p:spPr>
          <a:xfrm>
            <a:off x="457200" y="152400"/>
            <a:ext cx="5791200" cy="1371600"/>
          </a:xfrm>
          <a:prstGeom prst="rect">
            <a:avLst/>
          </a:prstGeom>
          <a:noFill/>
          <a:ln>
            <a:noFill/>
          </a:ln>
        </p:spPr>
        <p:txBody>
          <a:bodyPr wrap="square" lIns="91425" tIns="91425" rIns="91425" bIns="91425" anchor="b" anchorCtr="0"/>
          <a:lstStyle>
            <a:lvl1pPr marL="0" marR="0" lvl="0" indent="0" algn="l" rtl="0">
              <a:spcBef>
                <a:spcPts val="0"/>
              </a:spcBef>
              <a:buClr>
                <a:schemeClr val="dk2"/>
              </a:buClr>
              <a:buFont typeface="Arial Black"/>
              <a:buNone/>
              <a:defRPr sz="3600" b="0" i="0" u="none" strike="noStrike" cap="none">
                <a:solidFill>
                  <a:schemeClr val="dk2"/>
                </a:solidFill>
                <a:latin typeface="Arial Black"/>
                <a:ea typeface="Arial Black"/>
                <a:cs typeface="Arial Black"/>
                <a:sym typeface="Arial Black"/>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58" name="Shape 58"/>
          <p:cNvSpPr txBox="1">
            <a:spLocks noGrp="1"/>
          </p:cNvSpPr>
          <p:nvPr>
            <p:ph type="dt" idx="10"/>
          </p:nvPr>
        </p:nvSpPr>
        <p:spPr>
          <a:xfrm>
            <a:off x="457200" y="6172200"/>
            <a:ext cx="3429000" cy="304800"/>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None/>
              <a:defRPr sz="10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59" name="Shape 59"/>
          <p:cNvSpPr txBox="1">
            <a:spLocks noGrp="1"/>
          </p:cNvSpPr>
          <p:nvPr>
            <p:ph type="ftr" idx="11"/>
          </p:nvPr>
        </p:nvSpPr>
        <p:spPr>
          <a:xfrm>
            <a:off x="457200" y="6492875"/>
            <a:ext cx="3429000" cy="284162"/>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60" name="Shape 60"/>
          <p:cNvSpPr txBox="1">
            <a:spLocks noGrp="1"/>
          </p:cNvSpPr>
          <p:nvPr>
            <p:ph type="sldNum" idx="12"/>
          </p:nvPr>
        </p:nvSpPr>
        <p:spPr>
          <a:xfrm rot="-5400000">
            <a:off x="8227218" y="5885656"/>
            <a:ext cx="1316037" cy="365125"/>
          </a:xfrm>
          <a:prstGeom prst="rect">
            <a:avLst/>
          </a:prstGeom>
          <a:noFill/>
          <a:ln>
            <a:noFill/>
          </a:ln>
        </p:spPr>
        <p:txBody>
          <a:bodyPr wrap="square" lIns="91425" tIns="45700" rIns="91425" bIns="45700" anchor="ctr" anchorCtr="0">
            <a:noAutofit/>
          </a:bodyPr>
          <a:lstStyle/>
          <a:p>
            <a:pPr marL="0" marR="0" lvl="0" indent="0" algn="l" rtl="0">
              <a:lnSpc>
                <a:spcPct val="100000"/>
              </a:lnSpc>
              <a:spcBef>
                <a:spcPts val="0"/>
              </a:spcBef>
              <a:spcAft>
                <a:spcPts val="0"/>
              </a:spcAft>
              <a:buClr>
                <a:schemeClr val="dk2"/>
              </a:buClr>
              <a:buSzPct val="25000"/>
              <a:buFont typeface="Arial"/>
              <a:buNone/>
            </a:pPr>
            <a:fld id="{00000000-1234-1234-1234-123412341234}" type="slidenum">
              <a:rPr lang="en-US" sz="2400" b="1" i="0" u="none">
                <a:solidFill>
                  <a:schemeClr val="dk2"/>
                </a:solidFill>
                <a:latin typeface="Arial"/>
                <a:ea typeface="Arial"/>
                <a:cs typeface="Arial"/>
                <a:sym typeface="Arial"/>
              </a:rPr>
              <a:t>‹#›</a:t>
            </a:fld>
            <a:endParaRPr lang="en-US" sz="2400" b="1" i="0" u="none">
              <a:solidFill>
                <a:schemeClr val="dk2"/>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152400"/>
            <a:ext cx="5791200" cy="1371600"/>
          </a:xfrm>
          <a:prstGeom prst="rect">
            <a:avLst/>
          </a:prstGeom>
          <a:noFill/>
          <a:ln>
            <a:noFill/>
          </a:ln>
        </p:spPr>
        <p:txBody>
          <a:bodyPr wrap="square" lIns="91425" tIns="91425" rIns="91425" bIns="91425" anchor="b" anchorCtr="0"/>
          <a:lstStyle>
            <a:lvl1pPr marL="0" marR="0" lvl="0" indent="0" algn="l" rtl="0">
              <a:spcBef>
                <a:spcPts val="0"/>
              </a:spcBef>
              <a:buClr>
                <a:schemeClr val="dk2"/>
              </a:buClr>
              <a:buFont typeface="Arial Black"/>
              <a:buNone/>
              <a:defRPr sz="3600" b="0" i="0" u="none" strike="noStrike" cap="none">
                <a:solidFill>
                  <a:schemeClr val="dk2"/>
                </a:solidFill>
                <a:latin typeface="Arial Black"/>
                <a:ea typeface="Arial Black"/>
                <a:cs typeface="Arial Black"/>
                <a:sym typeface="Arial Black"/>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3" name="Shape 63"/>
          <p:cNvSpPr txBox="1">
            <a:spLocks noGrp="1"/>
          </p:cNvSpPr>
          <p:nvPr>
            <p:ph type="body" idx="1"/>
          </p:nvPr>
        </p:nvSpPr>
        <p:spPr>
          <a:xfrm>
            <a:off x="1627632" y="1572768"/>
            <a:ext cx="3291840" cy="639762"/>
          </a:xfrm>
          <a:prstGeom prst="rect">
            <a:avLst/>
          </a:prstGeom>
          <a:noFill/>
          <a:ln>
            <a:noFill/>
          </a:ln>
        </p:spPr>
        <p:txBody>
          <a:bodyPr wrap="square" lIns="91425" tIns="91425" rIns="91425" bIns="91425" anchor="b" anchorCtr="0"/>
          <a:lstStyle>
            <a:lvl1pPr marL="0" marR="0" lvl="0" indent="0" algn="l" rtl="0">
              <a:spcBef>
                <a:spcPts val="360"/>
              </a:spcBef>
              <a:spcAft>
                <a:spcPts val="600"/>
              </a:spcAft>
              <a:buClr>
                <a:schemeClr val="dk1"/>
              </a:buClr>
              <a:buFont typeface="Arial"/>
              <a:buNone/>
              <a:defRPr sz="1800" b="0" i="0" u="none" strike="noStrike" cap="none">
                <a:solidFill>
                  <a:schemeClr val="dk1"/>
                </a:solidFill>
                <a:latin typeface="Arial Black"/>
                <a:ea typeface="Arial Black"/>
                <a:cs typeface="Arial Black"/>
                <a:sym typeface="Arial Black"/>
              </a:defRPr>
            </a:lvl1pPr>
            <a:lvl2pPr marL="457200" marR="0" lvl="1" indent="0" algn="l" rtl="0">
              <a:spcBef>
                <a:spcPts val="400"/>
              </a:spcBef>
              <a:buClr>
                <a:schemeClr val="dk2"/>
              </a:buClr>
              <a:buFont typeface="Arial"/>
              <a:buNone/>
              <a:defRPr sz="2000" b="1" i="0" u="none" strike="noStrike" cap="none">
                <a:solidFill>
                  <a:schemeClr val="dk1"/>
                </a:solidFill>
                <a:latin typeface="Arial"/>
                <a:ea typeface="Arial"/>
                <a:cs typeface="Arial"/>
                <a:sym typeface="Arial"/>
              </a:defRPr>
            </a:lvl2pPr>
            <a:lvl3pPr marL="914400" marR="0" lvl="2" indent="0" algn="l" rtl="0">
              <a:spcBef>
                <a:spcPts val="360"/>
              </a:spcBef>
              <a:buClr>
                <a:schemeClr val="dk2"/>
              </a:buClr>
              <a:buFont typeface="Arial"/>
              <a:buNone/>
              <a:defRPr sz="1800" b="1" i="0" u="none" strike="noStrike" cap="none">
                <a:solidFill>
                  <a:schemeClr val="dk1"/>
                </a:solidFill>
                <a:latin typeface="Arial"/>
                <a:ea typeface="Arial"/>
                <a:cs typeface="Arial"/>
                <a:sym typeface="Arial"/>
              </a:defRPr>
            </a:lvl3pPr>
            <a:lvl4pPr marL="1371600" marR="0" lvl="3" indent="0" algn="l" rtl="0">
              <a:spcBef>
                <a:spcPts val="320"/>
              </a:spcBef>
              <a:buClr>
                <a:schemeClr val="dk2"/>
              </a:buClr>
              <a:buFont typeface="Arial"/>
              <a:buNone/>
              <a:defRPr sz="1600" b="1" i="0" u="none" strike="noStrike" cap="none">
                <a:solidFill>
                  <a:schemeClr val="dk1"/>
                </a:solidFill>
                <a:latin typeface="Arial"/>
                <a:ea typeface="Arial"/>
                <a:cs typeface="Arial"/>
                <a:sym typeface="Arial"/>
              </a:defRPr>
            </a:lvl4pPr>
            <a:lvl5pPr marL="1828800" marR="0" lvl="4" indent="0" algn="l" rtl="0">
              <a:spcBef>
                <a:spcPts val="320"/>
              </a:spcBef>
              <a:buClr>
                <a:schemeClr val="dk2"/>
              </a:buClr>
              <a:buFont typeface="Arial"/>
              <a:buNone/>
              <a:defRPr sz="1600" b="1" i="0" u="none" strike="noStrike" cap="none">
                <a:solidFill>
                  <a:schemeClr val="dk1"/>
                </a:solidFill>
                <a:latin typeface="Arial"/>
                <a:ea typeface="Arial"/>
                <a:cs typeface="Arial"/>
                <a:sym typeface="Arial"/>
              </a:defRPr>
            </a:lvl5pPr>
            <a:lvl6pPr marL="2286000" marR="0" lvl="5" indent="0" algn="l" rtl="0">
              <a:spcBef>
                <a:spcPts val="320"/>
              </a:spcBef>
              <a:buClr>
                <a:schemeClr val="dk2"/>
              </a:buClr>
              <a:buFont typeface="Arial"/>
              <a:buNone/>
              <a:defRPr sz="1600" b="1" i="0" u="none" strike="noStrike" cap="none">
                <a:solidFill>
                  <a:schemeClr val="dk1"/>
                </a:solidFill>
                <a:latin typeface="Arial"/>
                <a:ea typeface="Arial"/>
                <a:cs typeface="Arial"/>
                <a:sym typeface="Arial"/>
              </a:defRPr>
            </a:lvl6pPr>
            <a:lvl7pPr marL="2743200" marR="0" lvl="6" indent="0" algn="l" rtl="0">
              <a:spcBef>
                <a:spcPts val="320"/>
              </a:spcBef>
              <a:buClr>
                <a:schemeClr val="dk2"/>
              </a:buClr>
              <a:buFont typeface="Arial"/>
              <a:buNone/>
              <a:defRPr sz="1600" b="1" i="0" u="none" strike="noStrike" cap="none">
                <a:solidFill>
                  <a:schemeClr val="dk1"/>
                </a:solidFill>
                <a:latin typeface="Arial"/>
                <a:ea typeface="Arial"/>
                <a:cs typeface="Arial"/>
                <a:sym typeface="Arial"/>
              </a:defRPr>
            </a:lvl7pPr>
            <a:lvl8pPr marL="3200400" marR="0" lvl="7" indent="0" algn="l" rtl="0">
              <a:spcBef>
                <a:spcPts val="320"/>
              </a:spcBef>
              <a:buClr>
                <a:schemeClr val="dk2"/>
              </a:buClr>
              <a:buFont typeface="Arial"/>
              <a:buNone/>
              <a:defRPr sz="1600" b="1" i="0" u="none" strike="noStrike" cap="none">
                <a:solidFill>
                  <a:schemeClr val="dk1"/>
                </a:solidFill>
                <a:latin typeface="Arial"/>
                <a:ea typeface="Arial"/>
                <a:cs typeface="Arial"/>
                <a:sym typeface="Arial"/>
              </a:defRPr>
            </a:lvl8pPr>
            <a:lvl9pPr marL="3657600" marR="0" lvl="8" indent="0" algn="l" rtl="0">
              <a:spcBef>
                <a:spcPts val="320"/>
              </a:spcBef>
              <a:buClr>
                <a:schemeClr val="dk2"/>
              </a:buClr>
              <a:buFont typeface="Arial"/>
              <a:buNone/>
              <a:defRPr sz="1600" b="1" i="0" u="none" strike="noStrike" cap="none">
                <a:solidFill>
                  <a:schemeClr val="dk1"/>
                </a:solidFill>
                <a:latin typeface="Arial"/>
                <a:ea typeface="Arial"/>
                <a:cs typeface="Arial"/>
                <a:sym typeface="Arial"/>
              </a:defRPr>
            </a:lvl9pPr>
          </a:lstStyle>
          <a:p>
            <a:endParaRPr/>
          </a:p>
        </p:txBody>
      </p:sp>
      <p:sp>
        <p:nvSpPr>
          <p:cNvPr id="64" name="Shape 64"/>
          <p:cNvSpPr txBox="1">
            <a:spLocks noGrp="1"/>
          </p:cNvSpPr>
          <p:nvPr>
            <p:ph type="body" idx="2"/>
          </p:nvPr>
        </p:nvSpPr>
        <p:spPr>
          <a:xfrm>
            <a:off x="1627632" y="2259366"/>
            <a:ext cx="3291840" cy="3840480"/>
          </a:xfrm>
          <a:prstGeom prst="rect">
            <a:avLst/>
          </a:prstGeom>
          <a:noFill/>
          <a:ln>
            <a:noFill/>
          </a:ln>
        </p:spPr>
        <p:txBody>
          <a:bodyPr wrap="square" lIns="91425" tIns="91425" rIns="91425" bIns="91425" anchor="t" anchorCtr="0"/>
          <a:lstStyle>
            <a:lvl1pPr marL="0" marR="0" lvl="0" indent="0" algn="l" rtl="0">
              <a:spcBef>
                <a:spcPts val="480"/>
              </a:spcBef>
              <a:spcAft>
                <a:spcPts val="600"/>
              </a:spcAft>
              <a:buClr>
                <a:schemeClr val="dk1"/>
              </a:buClr>
              <a:buFont typeface="Arial"/>
              <a:buNone/>
              <a:defRPr sz="2400" b="1" i="0" u="none" strike="noStrike" cap="none">
                <a:solidFill>
                  <a:schemeClr val="dk1"/>
                </a:solidFill>
                <a:latin typeface="Arial"/>
                <a:ea typeface="Arial"/>
                <a:cs typeface="Arial"/>
                <a:sym typeface="Arial"/>
              </a:defRPr>
            </a:lvl1pPr>
            <a:lvl2pPr marL="457200" marR="0" lvl="1" indent="-63500" algn="l" rtl="0">
              <a:spcBef>
                <a:spcPts val="400"/>
              </a:spcBef>
              <a:buClr>
                <a:schemeClr val="dk2"/>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114300" algn="l" rtl="0">
              <a:spcBef>
                <a:spcPts val="360"/>
              </a:spcBef>
              <a:buClr>
                <a:schemeClr val="dk2"/>
              </a:buClr>
              <a:buSzPct val="100000"/>
              <a:buFont typeface="Arial"/>
              <a:buChar char="•"/>
              <a:defRPr sz="1800" b="0" i="0" u="none" strike="noStrike" cap="none">
                <a:solidFill>
                  <a:schemeClr val="dk1"/>
                </a:solidFill>
                <a:latin typeface="Arial"/>
                <a:ea typeface="Arial"/>
                <a:cs typeface="Arial"/>
                <a:sym typeface="Arial"/>
              </a:defRPr>
            </a:lvl3pPr>
            <a:lvl4pPr marL="1600200" marR="0" lvl="3" indent="-127000" algn="l" rtl="0">
              <a:spcBef>
                <a:spcPts val="320"/>
              </a:spcBef>
              <a:buClr>
                <a:schemeClr val="dk2"/>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320"/>
              </a:spcBef>
              <a:buClr>
                <a:schemeClr val="dk2"/>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20"/>
              </a:spcBef>
              <a:buClr>
                <a:schemeClr val="dk2"/>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20"/>
              </a:spcBef>
              <a:buClr>
                <a:schemeClr val="dk2"/>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20"/>
              </a:spcBef>
              <a:buClr>
                <a:schemeClr val="dk2"/>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20"/>
              </a:spcBef>
              <a:buClr>
                <a:schemeClr val="dk2"/>
              </a:buClr>
              <a:buSzPct val="1000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5" name="Shape 65"/>
          <p:cNvSpPr txBox="1">
            <a:spLocks noGrp="1"/>
          </p:cNvSpPr>
          <p:nvPr>
            <p:ph type="body" idx="3"/>
          </p:nvPr>
        </p:nvSpPr>
        <p:spPr>
          <a:xfrm>
            <a:off x="5093208" y="1572768"/>
            <a:ext cx="3291840" cy="639762"/>
          </a:xfrm>
          <a:prstGeom prst="rect">
            <a:avLst/>
          </a:prstGeom>
          <a:noFill/>
          <a:ln>
            <a:noFill/>
          </a:ln>
        </p:spPr>
        <p:txBody>
          <a:bodyPr wrap="square" lIns="91425" tIns="91425" rIns="91425" bIns="91425" anchor="b" anchorCtr="0"/>
          <a:lstStyle>
            <a:lvl1pPr marL="0" marR="0" lvl="0" indent="0" algn="l" rtl="0">
              <a:spcBef>
                <a:spcPts val="360"/>
              </a:spcBef>
              <a:spcAft>
                <a:spcPts val="600"/>
              </a:spcAft>
              <a:buClr>
                <a:schemeClr val="dk1"/>
              </a:buClr>
              <a:buFont typeface="Arial"/>
              <a:buNone/>
              <a:defRPr sz="1800" b="0" i="0" u="none" strike="noStrike" cap="none">
                <a:solidFill>
                  <a:schemeClr val="dk1"/>
                </a:solidFill>
                <a:latin typeface="Arial Black"/>
                <a:ea typeface="Arial Black"/>
                <a:cs typeface="Arial Black"/>
                <a:sym typeface="Arial Black"/>
              </a:defRPr>
            </a:lvl1pPr>
            <a:lvl2pPr marL="457200" marR="0" lvl="1" indent="0" algn="l" rtl="0">
              <a:spcBef>
                <a:spcPts val="400"/>
              </a:spcBef>
              <a:buClr>
                <a:schemeClr val="dk2"/>
              </a:buClr>
              <a:buFont typeface="Arial"/>
              <a:buNone/>
              <a:defRPr sz="2000" b="1" i="0" u="none" strike="noStrike" cap="none">
                <a:solidFill>
                  <a:schemeClr val="dk1"/>
                </a:solidFill>
                <a:latin typeface="Arial"/>
                <a:ea typeface="Arial"/>
                <a:cs typeface="Arial"/>
                <a:sym typeface="Arial"/>
              </a:defRPr>
            </a:lvl2pPr>
            <a:lvl3pPr marL="914400" marR="0" lvl="2" indent="0" algn="l" rtl="0">
              <a:spcBef>
                <a:spcPts val="360"/>
              </a:spcBef>
              <a:buClr>
                <a:schemeClr val="dk2"/>
              </a:buClr>
              <a:buFont typeface="Arial"/>
              <a:buNone/>
              <a:defRPr sz="1800" b="1" i="0" u="none" strike="noStrike" cap="none">
                <a:solidFill>
                  <a:schemeClr val="dk1"/>
                </a:solidFill>
                <a:latin typeface="Arial"/>
                <a:ea typeface="Arial"/>
                <a:cs typeface="Arial"/>
                <a:sym typeface="Arial"/>
              </a:defRPr>
            </a:lvl3pPr>
            <a:lvl4pPr marL="1371600" marR="0" lvl="3" indent="0" algn="l" rtl="0">
              <a:spcBef>
                <a:spcPts val="320"/>
              </a:spcBef>
              <a:buClr>
                <a:schemeClr val="dk2"/>
              </a:buClr>
              <a:buFont typeface="Arial"/>
              <a:buNone/>
              <a:defRPr sz="1600" b="1" i="0" u="none" strike="noStrike" cap="none">
                <a:solidFill>
                  <a:schemeClr val="dk1"/>
                </a:solidFill>
                <a:latin typeface="Arial"/>
                <a:ea typeface="Arial"/>
                <a:cs typeface="Arial"/>
                <a:sym typeface="Arial"/>
              </a:defRPr>
            </a:lvl4pPr>
            <a:lvl5pPr marL="1828800" marR="0" lvl="4" indent="0" algn="l" rtl="0">
              <a:spcBef>
                <a:spcPts val="320"/>
              </a:spcBef>
              <a:buClr>
                <a:schemeClr val="dk2"/>
              </a:buClr>
              <a:buFont typeface="Arial"/>
              <a:buNone/>
              <a:defRPr sz="1600" b="1" i="0" u="none" strike="noStrike" cap="none">
                <a:solidFill>
                  <a:schemeClr val="dk1"/>
                </a:solidFill>
                <a:latin typeface="Arial"/>
                <a:ea typeface="Arial"/>
                <a:cs typeface="Arial"/>
                <a:sym typeface="Arial"/>
              </a:defRPr>
            </a:lvl5pPr>
            <a:lvl6pPr marL="2286000" marR="0" lvl="5" indent="0" algn="l" rtl="0">
              <a:spcBef>
                <a:spcPts val="320"/>
              </a:spcBef>
              <a:buClr>
                <a:schemeClr val="dk2"/>
              </a:buClr>
              <a:buFont typeface="Arial"/>
              <a:buNone/>
              <a:defRPr sz="1600" b="1" i="0" u="none" strike="noStrike" cap="none">
                <a:solidFill>
                  <a:schemeClr val="dk1"/>
                </a:solidFill>
                <a:latin typeface="Arial"/>
                <a:ea typeface="Arial"/>
                <a:cs typeface="Arial"/>
                <a:sym typeface="Arial"/>
              </a:defRPr>
            </a:lvl6pPr>
            <a:lvl7pPr marL="2743200" marR="0" lvl="6" indent="0" algn="l" rtl="0">
              <a:spcBef>
                <a:spcPts val="320"/>
              </a:spcBef>
              <a:buClr>
                <a:schemeClr val="dk2"/>
              </a:buClr>
              <a:buFont typeface="Arial"/>
              <a:buNone/>
              <a:defRPr sz="1600" b="1" i="0" u="none" strike="noStrike" cap="none">
                <a:solidFill>
                  <a:schemeClr val="dk1"/>
                </a:solidFill>
                <a:latin typeface="Arial"/>
                <a:ea typeface="Arial"/>
                <a:cs typeface="Arial"/>
                <a:sym typeface="Arial"/>
              </a:defRPr>
            </a:lvl7pPr>
            <a:lvl8pPr marL="3200400" marR="0" lvl="7" indent="0" algn="l" rtl="0">
              <a:spcBef>
                <a:spcPts val="320"/>
              </a:spcBef>
              <a:buClr>
                <a:schemeClr val="dk2"/>
              </a:buClr>
              <a:buFont typeface="Arial"/>
              <a:buNone/>
              <a:defRPr sz="1600" b="1" i="0" u="none" strike="noStrike" cap="none">
                <a:solidFill>
                  <a:schemeClr val="dk1"/>
                </a:solidFill>
                <a:latin typeface="Arial"/>
                <a:ea typeface="Arial"/>
                <a:cs typeface="Arial"/>
                <a:sym typeface="Arial"/>
              </a:defRPr>
            </a:lvl8pPr>
            <a:lvl9pPr marL="3657600" marR="0" lvl="8" indent="0" algn="l" rtl="0">
              <a:spcBef>
                <a:spcPts val="320"/>
              </a:spcBef>
              <a:buClr>
                <a:schemeClr val="dk2"/>
              </a:buClr>
              <a:buFont typeface="Arial"/>
              <a:buNone/>
              <a:defRPr sz="1600" b="1" i="0" u="none" strike="noStrike" cap="none">
                <a:solidFill>
                  <a:schemeClr val="dk1"/>
                </a:solidFill>
                <a:latin typeface="Arial"/>
                <a:ea typeface="Arial"/>
                <a:cs typeface="Arial"/>
                <a:sym typeface="Arial"/>
              </a:defRPr>
            </a:lvl9pPr>
          </a:lstStyle>
          <a:p>
            <a:endParaRPr/>
          </a:p>
        </p:txBody>
      </p:sp>
      <p:sp>
        <p:nvSpPr>
          <p:cNvPr id="66" name="Shape 66"/>
          <p:cNvSpPr txBox="1">
            <a:spLocks noGrp="1"/>
          </p:cNvSpPr>
          <p:nvPr>
            <p:ph type="body" idx="4"/>
          </p:nvPr>
        </p:nvSpPr>
        <p:spPr>
          <a:xfrm>
            <a:off x="5093208" y="2259366"/>
            <a:ext cx="3291840" cy="3840480"/>
          </a:xfrm>
          <a:prstGeom prst="rect">
            <a:avLst/>
          </a:prstGeom>
          <a:noFill/>
          <a:ln>
            <a:noFill/>
          </a:ln>
        </p:spPr>
        <p:txBody>
          <a:bodyPr wrap="square" lIns="91425" tIns="91425" rIns="91425" bIns="91425" anchor="t" anchorCtr="0"/>
          <a:lstStyle>
            <a:lvl1pPr marL="0" marR="0" lvl="0" indent="0" algn="l" rtl="0">
              <a:spcBef>
                <a:spcPts val="480"/>
              </a:spcBef>
              <a:spcAft>
                <a:spcPts val="600"/>
              </a:spcAft>
              <a:buClr>
                <a:schemeClr val="dk1"/>
              </a:buClr>
              <a:buFont typeface="Arial"/>
              <a:buNone/>
              <a:defRPr sz="2400" b="1" i="0" u="none" strike="noStrike" cap="none">
                <a:solidFill>
                  <a:schemeClr val="dk1"/>
                </a:solidFill>
                <a:latin typeface="Arial"/>
                <a:ea typeface="Arial"/>
                <a:cs typeface="Arial"/>
                <a:sym typeface="Arial"/>
              </a:defRPr>
            </a:lvl1pPr>
            <a:lvl2pPr marL="457200" marR="0" lvl="1" indent="-63500" algn="l" rtl="0">
              <a:spcBef>
                <a:spcPts val="400"/>
              </a:spcBef>
              <a:buClr>
                <a:schemeClr val="dk2"/>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114300" algn="l" rtl="0">
              <a:spcBef>
                <a:spcPts val="360"/>
              </a:spcBef>
              <a:buClr>
                <a:schemeClr val="dk2"/>
              </a:buClr>
              <a:buSzPct val="100000"/>
              <a:buFont typeface="Arial"/>
              <a:buChar char="•"/>
              <a:defRPr sz="1800" b="0" i="0" u="none" strike="noStrike" cap="none">
                <a:solidFill>
                  <a:schemeClr val="dk1"/>
                </a:solidFill>
                <a:latin typeface="Arial"/>
                <a:ea typeface="Arial"/>
                <a:cs typeface="Arial"/>
                <a:sym typeface="Arial"/>
              </a:defRPr>
            </a:lvl3pPr>
            <a:lvl4pPr marL="1600200" marR="0" lvl="3" indent="-127000" algn="l" rtl="0">
              <a:spcBef>
                <a:spcPts val="320"/>
              </a:spcBef>
              <a:buClr>
                <a:schemeClr val="dk2"/>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320"/>
              </a:spcBef>
              <a:buClr>
                <a:schemeClr val="dk2"/>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20"/>
              </a:spcBef>
              <a:buClr>
                <a:schemeClr val="dk2"/>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20"/>
              </a:spcBef>
              <a:buClr>
                <a:schemeClr val="dk2"/>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20"/>
              </a:spcBef>
              <a:buClr>
                <a:schemeClr val="dk2"/>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20"/>
              </a:spcBef>
              <a:buClr>
                <a:schemeClr val="dk2"/>
              </a:buClr>
              <a:buSzPct val="1000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7" name="Shape 67"/>
          <p:cNvSpPr txBox="1">
            <a:spLocks noGrp="1"/>
          </p:cNvSpPr>
          <p:nvPr>
            <p:ph type="dt" idx="10"/>
          </p:nvPr>
        </p:nvSpPr>
        <p:spPr>
          <a:xfrm>
            <a:off x="457200" y="6172200"/>
            <a:ext cx="3429000" cy="304800"/>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None/>
              <a:defRPr sz="10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68" name="Shape 68"/>
          <p:cNvSpPr txBox="1">
            <a:spLocks noGrp="1"/>
          </p:cNvSpPr>
          <p:nvPr>
            <p:ph type="ftr" idx="11"/>
          </p:nvPr>
        </p:nvSpPr>
        <p:spPr>
          <a:xfrm>
            <a:off x="457200" y="6492875"/>
            <a:ext cx="3429000" cy="284162"/>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69" name="Shape 69"/>
          <p:cNvSpPr txBox="1">
            <a:spLocks noGrp="1"/>
          </p:cNvSpPr>
          <p:nvPr>
            <p:ph type="sldNum" idx="12"/>
          </p:nvPr>
        </p:nvSpPr>
        <p:spPr>
          <a:xfrm rot="-5400000">
            <a:off x="8227218" y="5885656"/>
            <a:ext cx="1316037" cy="365125"/>
          </a:xfrm>
          <a:prstGeom prst="rect">
            <a:avLst/>
          </a:prstGeom>
          <a:noFill/>
          <a:ln>
            <a:noFill/>
          </a:ln>
        </p:spPr>
        <p:txBody>
          <a:bodyPr wrap="square" lIns="91425" tIns="45700" rIns="91425" bIns="45700" anchor="ctr" anchorCtr="0">
            <a:noAutofit/>
          </a:bodyPr>
          <a:lstStyle/>
          <a:p>
            <a:pPr marL="0" marR="0" lvl="0" indent="0" algn="l" rtl="0">
              <a:lnSpc>
                <a:spcPct val="100000"/>
              </a:lnSpc>
              <a:spcBef>
                <a:spcPts val="0"/>
              </a:spcBef>
              <a:spcAft>
                <a:spcPts val="0"/>
              </a:spcAft>
              <a:buClr>
                <a:schemeClr val="dk2"/>
              </a:buClr>
              <a:buSzPct val="25000"/>
              <a:buFont typeface="Arial"/>
              <a:buNone/>
            </a:pPr>
            <a:fld id="{00000000-1234-1234-1234-123412341234}" type="slidenum">
              <a:rPr lang="en-US" sz="2400" b="1" i="0" u="none">
                <a:solidFill>
                  <a:schemeClr val="dk2"/>
                </a:solidFill>
                <a:latin typeface="Arial"/>
                <a:ea typeface="Arial"/>
                <a:cs typeface="Arial"/>
                <a:sym typeface="Arial"/>
              </a:rPr>
              <a:t>‹#›</a:t>
            </a:fld>
            <a:endParaRPr lang="en-US" sz="2400" b="1" i="0" u="none">
              <a:solidFill>
                <a:schemeClr val="dk2"/>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457200" y="152400"/>
            <a:ext cx="5791200" cy="1371600"/>
          </a:xfrm>
          <a:prstGeom prst="rect">
            <a:avLst/>
          </a:prstGeom>
          <a:noFill/>
          <a:ln>
            <a:noFill/>
          </a:ln>
        </p:spPr>
        <p:txBody>
          <a:bodyPr wrap="square" lIns="91425" tIns="91425" rIns="91425" bIns="91425" anchor="b" anchorCtr="0"/>
          <a:lstStyle>
            <a:lvl1pPr marL="0" marR="0" lvl="0" indent="0" algn="l" rtl="0">
              <a:spcBef>
                <a:spcPts val="0"/>
              </a:spcBef>
              <a:buClr>
                <a:schemeClr val="dk2"/>
              </a:buClr>
              <a:buFont typeface="Arial Black"/>
              <a:buNone/>
              <a:defRPr sz="3600" b="0" i="0" u="none" strike="noStrike" cap="none">
                <a:solidFill>
                  <a:schemeClr val="dk2"/>
                </a:solidFill>
                <a:latin typeface="Arial Black"/>
                <a:ea typeface="Arial Black"/>
                <a:cs typeface="Arial Black"/>
                <a:sym typeface="Arial Black"/>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2" name="Shape 72"/>
          <p:cNvSpPr txBox="1">
            <a:spLocks noGrp="1"/>
          </p:cNvSpPr>
          <p:nvPr>
            <p:ph type="body" idx="1"/>
          </p:nvPr>
        </p:nvSpPr>
        <p:spPr>
          <a:xfrm>
            <a:off x="1630680" y="1574800"/>
            <a:ext cx="3291840" cy="4525963"/>
          </a:xfrm>
          <a:prstGeom prst="rect">
            <a:avLst/>
          </a:prstGeom>
          <a:noFill/>
          <a:ln>
            <a:noFill/>
          </a:ln>
        </p:spPr>
        <p:txBody>
          <a:bodyPr wrap="square" lIns="91425" tIns="91425" rIns="91425" bIns="91425" anchor="t" anchorCtr="0"/>
          <a:lstStyle>
            <a:lvl1pPr marL="0" marR="0" lvl="0" indent="0" algn="l" rtl="0">
              <a:spcBef>
                <a:spcPts val="560"/>
              </a:spcBef>
              <a:spcAft>
                <a:spcPts val="600"/>
              </a:spcAft>
              <a:buClr>
                <a:schemeClr val="dk1"/>
              </a:buClr>
              <a:buFont typeface="Arial"/>
              <a:buNone/>
              <a:defRPr sz="2800" b="1" i="0" u="none" strike="noStrike" cap="none">
                <a:solidFill>
                  <a:schemeClr val="dk1"/>
                </a:solidFill>
                <a:latin typeface="Arial"/>
                <a:ea typeface="Arial"/>
                <a:cs typeface="Arial"/>
                <a:sym typeface="Arial"/>
              </a:defRPr>
            </a:lvl1pPr>
            <a:lvl2pPr marL="457200" marR="0" lvl="1" indent="-38100" algn="l" rtl="0">
              <a:spcBef>
                <a:spcPts val="480"/>
              </a:spcBef>
              <a:buClr>
                <a:schemeClr val="dk2"/>
              </a:buClr>
              <a:buSzPct val="100000"/>
              <a:buFont typeface="Arial"/>
              <a:buChar char="•"/>
              <a:defRPr sz="2400" b="0" i="0" u="none" strike="noStrike" cap="none">
                <a:solidFill>
                  <a:schemeClr val="dk1"/>
                </a:solidFill>
                <a:latin typeface="Arial"/>
                <a:ea typeface="Arial"/>
                <a:cs typeface="Arial"/>
                <a:sym typeface="Arial"/>
              </a:defRPr>
            </a:lvl2pPr>
            <a:lvl3pPr marL="1143000" marR="0" lvl="2" indent="-101600" algn="l" rtl="0">
              <a:spcBef>
                <a:spcPts val="400"/>
              </a:spcBef>
              <a:buClr>
                <a:schemeClr val="dk2"/>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114300" algn="l" rtl="0">
              <a:spcBef>
                <a:spcPts val="360"/>
              </a:spcBef>
              <a:buClr>
                <a:schemeClr val="dk2"/>
              </a:buClr>
              <a:buSzPct val="100000"/>
              <a:buFont typeface="Arial"/>
              <a:buChar char="•"/>
              <a:defRPr sz="1800" b="0" i="0" u="none" strike="noStrike" cap="none">
                <a:solidFill>
                  <a:schemeClr val="dk1"/>
                </a:solidFill>
                <a:latin typeface="Arial"/>
                <a:ea typeface="Arial"/>
                <a:cs typeface="Arial"/>
                <a:sym typeface="Arial"/>
              </a:defRPr>
            </a:lvl4pPr>
            <a:lvl5pPr marL="2057400" marR="0" lvl="4" indent="-114300" algn="l" rtl="0">
              <a:spcBef>
                <a:spcPts val="360"/>
              </a:spcBef>
              <a:buClr>
                <a:schemeClr val="dk2"/>
              </a:buClr>
              <a:buSzPct val="100000"/>
              <a:buFont typeface="Arial"/>
              <a:buChar char="•"/>
              <a:defRPr sz="1800" b="0" i="0" u="none" strike="noStrike" cap="none">
                <a:solidFill>
                  <a:schemeClr val="dk1"/>
                </a:solidFill>
                <a:latin typeface="Arial"/>
                <a:ea typeface="Arial"/>
                <a:cs typeface="Arial"/>
                <a:sym typeface="Arial"/>
              </a:defRPr>
            </a:lvl5pPr>
            <a:lvl6pPr marL="2514600" marR="0" lvl="5" indent="-114300" algn="l" rtl="0">
              <a:spcBef>
                <a:spcPts val="360"/>
              </a:spcBef>
              <a:buClr>
                <a:schemeClr val="dk2"/>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spcBef>
                <a:spcPts val="360"/>
              </a:spcBef>
              <a:buClr>
                <a:schemeClr val="dk2"/>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spcBef>
                <a:spcPts val="360"/>
              </a:spcBef>
              <a:buClr>
                <a:schemeClr val="dk2"/>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spcBef>
                <a:spcPts val="360"/>
              </a:spcBef>
              <a:buClr>
                <a:schemeClr val="dk2"/>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73" name="Shape 73"/>
          <p:cNvSpPr txBox="1">
            <a:spLocks noGrp="1"/>
          </p:cNvSpPr>
          <p:nvPr>
            <p:ph type="body" idx="2"/>
          </p:nvPr>
        </p:nvSpPr>
        <p:spPr>
          <a:xfrm>
            <a:off x="5090160" y="1574800"/>
            <a:ext cx="3291840" cy="4525963"/>
          </a:xfrm>
          <a:prstGeom prst="rect">
            <a:avLst/>
          </a:prstGeom>
          <a:noFill/>
          <a:ln>
            <a:noFill/>
          </a:ln>
        </p:spPr>
        <p:txBody>
          <a:bodyPr wrap="square" lIns="91425" tIns="91425" rIns="91425" bIns="91425" anchor="t" anchorCtr="0"/>
          <a:lstStyle>
            <a:lvl1pPr marL="0" marR="0" lvl="0" indent="0" algn="l" rtl="0">
              <a:spcBef>
                <a:spcPts val="560"/>
              </a:spcBef>
              <a:spcAft>
                <a:spcPts val="600"/>
              </a:spcAft>
              <a:buClr>
                <a:schemeClr val="dk1"/>
              </a:buClr>
              <a:buFont typeface="Arial"/>
              <a:buNone/>
              <a:defRPr sz="2800" b="1" i="0" u="none" strike="noStrike" cap="none">
                <a:solidFill>
                  <a:schemeClr val="dk1"/>
                </a:solidFill>
                <a:latin typeface="Arial"/>
                <a:ea typeface="Arial"/>
                <a:cs typeface="Arial"/>
                <a:sym typeface="Arial"/>
              </a:defRPr>
            </a:lvl1pPr>
            <a:lvl2pPr marL="457200" marR="0" lvl="1" indent="-38100" algn="l" rtl="0">
              <a:spcBef>
                <a:spcPts val="480"/>
              </a:spcBef>
              <a:buClr>
                <a:schemeClr val="dk2"/>
              </a:buClr>
              <a:buSzPct val="100000"/>
              <a:buFont typeface="Arial"/>
              <a:buChar char="•"/>
              <a:defRPr sz="2400" b="0" i="0" u="none" strike="noStrike" cap="none">
                <a:solidFill>
                  <a:schemeClr val="dk1"/>
                </a:solidFill>
                <a:latin typeface="Arial"/>
                <a:ea typeface="Arial"/>
                <a:cs typeface="Arial"/>
                <a:sym typeface="Arial"/>
              </a:defRPr>
            </a:lvl2pPr>
            <a:lvl3pPr marL="1143000" marR="0" lvl="2" indent="-101600" algn="l" rtl="0">
              <a:spcBef>
                <a:spcPts val="400"/>
              </a:spcBef>
              <a:buClr>
                <a:schemeClr val="dk2"/>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114300" algn="l" rtl="0">
              <a:spcBef>
                <a:spcPts val="360"/>
              </a:spcBef>
              <a:buClr>
                <a:schemeClr val="dk2"/>
              </a:buClr>
              <a:buSzPct val="100000"/>
              <a:buFont typeface="Arial"/>
              <a:buChar char="•"/>
              <a:defRPr sz="1800" b="0" i="0" u="none" strike="noStrike" cap="none">
                <a:solidFill>
                  <a:schemeClr val="dk1"/>
                </a:solidFill>
                <a:latin typeface="Arial"/>
                <a:ea typeface="Arial"/>
                <a:cs typeface="Arial"/>
                <a:sym typeface="Arial"/>
              </a:defRPr>
            </a:lvl4pPr>
            <a:lvl5pPr marL="2057400" marR="0" lvl="4" indent="-114300" algn="l" rtl="0">
              <a:spcBef>
                <a:spcPts val="360"/>
              </a:spcBef>
              <a:buClr>
                <a:schemeClr val="dk2"/>
              </a:buClr>
              <a:buSzPct val="100000"/>
              <a:buFont typeface="Arial"/>
              <a:buChar char="•"/>
              <a:defRPr sz="1800" b="0" i="0" u="none" strike="noStrike" cap="none">
                <a:solidFill>
                  <a:schemeClr val="dk1"/>
                </a:solidFill>
                <a:latin typeface="Arial"/>
                <a:ea typeface="Arial"/>
                <a:cs typeface="Arial"/>
                <a:sym typeface="Arial"/>
              </a:defRPr>
            </a:lvl5pPr>
            <a:lvl6pPr marL="2514600" marR="0" lvl="5" indent="-114300" algn="l" rtl="0">
              <a:spcBef>
                <a:spcPts val="360"/>
              </a:spcBef>
              <a:buClr>
                <a:schemeClr val="dk2"/>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spcBef>
                <a:spcPts val="360"/>
              </a:spcBef>
              <a:buClr>
                <a:schemeClr val="dk2"/>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spcBef>
                <a:spcPts val="360"/>
              </a:spcBef>
              <a:buClr>
                <a:schemeClr val="dk2"/>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spcBef>
                <a:spcPts val="360"/>
              </a:spcBef>
              <a:buClr>
                <a:schemeClr val="dk2"/>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74" name="Shape 74"/>
          <p:cNvSpPr txBox="1">
            <a:spLocks noGrp="1"/>
          </p:cNvSpPr>
          <p:nvPr>
            <p:ph type="dt" idx="10"/>
          </p:nvPr>
        </p:nvSpPr>
        <p:spPr>
          <a:xfrm>
            <a:off x="457200" y="6172200"/>
            <a:ext cx="3429000" cy="304800"/>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None/>
              <a:defRPr sz="10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75" name="Shape 75"/>
          <p:cNvSpPr txBox="1">
            <a:spLocks noGrp="1"/>
          </p:cNvSpPr>
          <p:nvPr>
            <p:ph type="ftr" idx="11"/>
          </p:nvPr>
        </p:nvSpPr>
        <p:spPr>
          <a:xfrm>
            <a:off x="457200" y="6492875"/>
            <a:ext cx="3429000" cy="284162"/>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76" name="Shape 76"/>
          <p:cNvSpPr txBox="1">
            <a:spLocks noGrp="1"/>
          </p:cNvSpPr>
          <p:nvPr>
            <p:ph type="sldNum" idx="12"/>
          </p:nvPr>
        </p:nvSpPr>
        <p:spPr>
          <a:xfrm rot="-5400000">
            <a:off x="8227218" y="5885656"/>
            <a:ext cx="1316037" cy="365125"/>
          </a:xfrm>
          <a:prstGeom prst="rect">
            <a:avLst/>
          </a:prstGeom>
          <a:noFill/>
          <a:ln>
            <a:noFill/>
          </a:ln>
        </p:spPr>
        <p:txBody>
          <a:bodyPr wrap="square" lIns="91425" tIns="45700" rIns="91425" bIns="45700" anchor="ctr" anchorCtr="0">
            <a:noAutofit/>
          </a:bodyPr>
          <a:lstStyle/>
          <a:p>
            <a:pPr marL="0" marR="0" lvl="0" indent="0" algn="l" rtl="0">
              <a:lnSpc>
                <a:spcPct val="100000"/>
              </a:lnSpc>
              <a:spcBef>
                <a:spcPts val="0"/>
              </a:spcBef>
              <a:spcAft>
                <a:spcPts val="0"/>
              </a:spcAft>
              <a:buClr>
                <a:schemeClr val="dk2"/>
              </a:buClr>
              <a:buSzPct val="25000"/>
              <a:buFont typeface="Arial"/>
              <a:buNone/>
            </a:pPr>
            <a:fld id="{00000000-1234-1234-1234-123412341234}" type="slidenum">
              <a:rPr lang="en-US" sz="2400" b="1" i="0" u="none">
                <a:solidFill>
                  <a:schemeClr val="dk2"/>
                </a:solidFill>
                <a:latin typeface="Arial"/>
                <a:ea typeface="Arial"/>
                <a:cs typeface="Arial"/>
                <a:sym typeface="Arial"/>
              </a:rPr>
              <a:t>‹#›</a:t>
            </a:fld>
            <a:endParaRPr lang="en-US" sz="2400" b="1" i="0" u="none">
              <a:solidFill>
                <a:schemeClr val="dk2"/>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p:nvPr/>
        </p:nvSpPr>
        <p:spPr>
          <a:xfrm>
            <a:off x="9001125" y="4846637"/>
            <a:ext cx="142875" cy="2011362"/>
          </a:xfrm>
          <a:prstGeom prst="rect">
            <a:avLst/>
          </a:prstGeom>
          <a:solidFill>
            <a:schemeClr val="dk2"/>
          </a:solidFill>
          <a:ln>
            <a:noFill/>
          </a:ln>
        </p:spPr>
        <p:txBody>
          <a:bodyPr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7" name="Shape 7"/>
          <p:cNvSpPr txBox="1"/>
          <p:nvPr/>
        </p:nvSpPr>
        <p:spPr>
          <a:xfrm>
            <a:off x="9001125" y="0"/>
            <a:ext cx="142875" cy="4846637"/>
          </a:xfrm>
          <a:prstGeom prst="rect">
            <a:avLst/>
          </a:prstGeom>
          <a:solidFill>
            <a:schemeClr val="dk1"/>
          </a:solidFill>
          <a:ln>
            <a:noFill/>
          </a:ln>
        </p:spPr>
        <p:txBody>
          <a:bodyPr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8" name="Shape 8"/>
          <p:cNvSpPr txBox="1">
            <a:spLocks noGrp="1"/>
          </p:cNvSpPr>
          <p:nvPr>
            <p:ph type="title"/>
          </p:nvPr>
        </p:nvSpPr>
        <p:spPr>
          <a:xfrm>
            <a:off x="457200" y="152400"/>
            <a:ext cx="5791200" cy="1371600"/>
          </a:xfrm>
          <a:prstGeom prst="rect">
            <a:avLst/>
          </a:prstGeom>
          <a:noFill/>
          <a:ln>
            <a:noFill/>
          </a:ln>
        </p:spPr>
        <p:txBody>
          <a:bodyPr wrap="square" lIns="91425" tIns="91425" rIns="91425" bIns="91425" anchor="b" anchorCtr="0"/>
          <a:lstStyle>
            <a:lvl1pPr marL="0" marR="0" lvl="0" indent="0" algn="l" rtl="0">
              <a:spcBef>
                <a:spcPts val="0"/>
              </a:spcBef>
              <a:buClr>
                <a:schemeClr val="dk2"/>
              </a:buClr>
              <a:buFont typeface="Arial Black"/>
              <a:buNone/>
              <a:defRPr sz="3600" b="0" i="0" u="none" strike="noStrike" cap="none">
                <a:solidFill>
                  <a:schemeClr val="dk2"/>
                </a:solidFill>
                <a:latin typeface="Arial Black"/>
                <a:ea typeface="Arial Black"/>
                <a:cs typeface="Arial Black"/>
                <a:sym typeface="Arial Black"/>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9" name="Shape 9"/>
          <p:cNvSpPr txBox="1">
            <a:spLocks noGrp="1"/>
          </p:cNvSpPr>
          <p:nvPr>
            <p:ph type="body" idx="1"/>
          </p:nvPr>
        </p:nvSpPr>
        <p:spPr>
          <a:xfrm>
            <a:off x="457200" y="1752600"/>
            <a:ext cx="7620000" cy="4373562"/>
          </a:xfrm>
          <a:prstGeom prst="rect">
            <a:avLst/>
          </a:prstGeom>
          <a:noFill/>
          <a:ln>
            <a:noFill/>
          </a:ln>
        </p:spPr>
        <p:txBody>
          <a:bodyPr wrap="square" lIns="91425" tIns="91425" rIns="91425" bIns="91425" anchor="t" anchorCtr="0"/>
          <a:lstStyle>
            <a:lvl1pPr marL="0" marR="0" lvl="0" indent="0" algn="l" rtl="0">
              <a:spcBef>
                <a:spcPts val="400"/>
              </a:spcBef>
              <a:spcAft>
                <a:spcPts val="600"/>
              </a:spcAft>
              <a:buClr>
                <a:schemeClr val="dk1"/>
              </a:buClr>
              <a:buFont typeface="Arial"/>
              <a:buChar char="●"/>
              <a:defRPr sz="2000" b="1" i="0" u="none" strike="noStrike" cap="none">
                <a:solidFill>
                  <a:schemeClr val="dk1"/>
                </a:solidFill>
                <a:latin typeface="Arial"/>
                <a:ea typeface="Arial"/>
                <a:cs typeface="Arial"/>
                <a:sym typeface="Arial"/>
              </a:defRPr>
            </a:lvl1pPr>
            <a:lvl2pPr marL="457200" marR="0" lvl="1" indent="-63500" algn="l" rtl="0">
              <a:spcBef>
                <a:spcPts val="400"/>
              </a:spcBef>
              <a:buClr>
                <a:schemeClr val="dk2"/>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114300" algn="l" rtl="0">
              <a:spcBef>
                <a:spcPts val="360"/>
              </a:spcBef>
              <a:buClr>
                <a:schemeClr val="dk2"/>
              </a:buClr>
              <a:buSzPct val="100000"/>
              <a:buFont typeface="Arial"/>
              <a:buChar char="•"/>
              <a:defRPr sz="1800" b="0" i="0" u="none" strike="noStrike" cap="none">
                <a:solidFill>
                  <a:schemeClr val="dk1"/>
                </a:solidFill>
                <a:latin typeface="Arial"/>
                <a:ea typeface="Arial"/>
                <a:cs typeface="Arial"/>
                <a:sym typeface="Arial"/>
              </a:defRPr>
            </a:lvl3pPr>
            <a:lvl4pPr marL="1600200" marR="0" lvl="3" indent="-114300" algn="l" rtl="0">
              <a:spcBef>
                <a:spcPts val="360"/>
              </a:spcBef>
              <a:buClr>
                <a:schemeClr val="dk2"/>
              </a:buClr>
              <a:buSzPct val="100000"/>
              <a:buFont typeface="Arial"/>
              <a:buChar char="•"/>
              <a:defRPr sz="1800" b="0" i="0" u="none" strike="noStrike" cap="none">
                <a:solidFill>
                  <a:schemeClr val="dk1"/>
                </a:solidFill>
                <a:latin typeface="Arial"/>
                <a:ea typeface="Arial"/>
                <a:cs typeface="Arial"/>
                <a:sym typeface="Arial"/>
              </a:defRPr>
            </a:lvl4pPr>
            <a:lvl5pPr marL="2057400" marR="0" lvl="4" indent="-114300" algn="l" rtl="0">
              <a:spcBef>
                <a:spcPts val="360"/>
              </a:spcBef>
              <a:buClr>
                <a:schemeClr val="dk2"/>
              </a:buClr>
              <a:buSzPct val="100000"/>
              <a:buFont typeface="Arial"/>
              <a:buChar char="•"/>
              <a:defRPr sz="1800" b="0" i="0" u="none" strike="noStrike" cap="none">
                <a:solidFill>
                  <a:schemeClr val="dk1"/>
                </a:solidFill>
                <a:latin typeface="Arial"/>
                <a:ea typeface="Arial"/>
                <a:cs typeface="Arial"/>
                <a:sym typeface="Arial"/>
              </a:defRPr>
            </a:lvl5pPr>
            <a:lvl6pPr marL="2514600" marR="0" lvl="5" indent="-127000" algn="l" rtl="0">
              <a:spcBef>
                <a:spcPts val="320"/>
              </a:spcBef>
              <a:buClr>
                <a:schemeClr val="dk2"/>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20"/>
              </a:spcBef>
              <a:buClr>
                <a:schemeClr val="dk2"/>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20"/>
              </a:spcBef>
              <a:buClr>
                <a:schemeClr val="dk2"/>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20"/>
              </a:spcBef>
              <a:buClr>
                <a:schemeClr val="dk2"/>
              </a:buClr>
              <a:buSzPct val="1000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 name="Shape 10"/>
          <p:cNvSpPr txBox="1">
            <a:spLocks noGrp="1"/>
          </p:cNvSpPr>
          <p:nvPr>
            <p:ph type="dt" idx="10"/>
          </p:nvPr>
        </p:nvSpPr>
        <p:spPr>
          <a:xfrm>
            <a:off x="457200" y="6172200"/>
            <a:ext cx="3429000" cy="304800"/>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None/>
              <a:defRPr sz="10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11" name="Shape 11"/>
          <p:cNvSpPr txBox="1">
            <a:spLocks noGrp="1"/>
          </p:cNvSpPr>
          <p:nvPr>
            <p:ph type="ftr" idx="11"/>
          </p:nvPr>
        </p:nvSpPr>
        <p:spPr>
          <a:xfrm>
            <a:off x="457200" y="6492875"/>
            <a:ext cx="3429000" cy="284162"/>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12" name="Shape 12"/>
          <p:cNvSpPr txBox="1">
            <a:spLocks noGrp="1"/>
          </p:cNvSpPr>
          <p:nvPr>
            <p:ph type="sldNum" idx="12"/>
          </p:nvPr>
        </p:nvSpPr>
        <p:spPr>
          <a:xfrm rot="-5400000">
            <a:off x="8227218" y="5885656"/>
            <a:ext cx="1316037" cy="365125"/>
          </a:xfrm>
          <a:prstGeom prst="rect">
            <a:avLst/>
          </a:prstGeom>
          <a:noFill/>
          <a:ln>
            <a:noFill/>
          </a:ln>
        </p:spPr>
        <p:txBody>
          <a:bodyPr wrap="square" lIns="91425" tIns="45700" rIns="91425" bIns="45700" anchor="ctr" anchorCtr="0">
            <a:noAutofit/>
          </a:bodyPr>
          <a:lstStyle/>
          <a:p>
            <a:pPr marL="0" marR="0" lvl="0" indent="0" algn="l" rtl="0">
              <a:lnSpc>
                <a:spcPct val="100000"/>
              </a:lnSpc>
              <a:spcBef>
                <a:spcPts val="0"/>
              </a:spcBef>
              <a:spcAft>
                <a:spcPts val="0"/>
              </a:spcAft>
              <a:buClr>
                <a:schemeClr val="dk1"/>
              </a:buClr>
              <a:buSzPct val="25000"/>
              <a:buFont typeface="Arial"/>
              <a:buNone/>
            </a:pPr>
            <a:fld id="{00000000-1234-1234-1234-123412341234}" type="slidenum">
              <a:rPr lang="en-US" sz="2400" b="1" i="0" u="none">
                <a:solidFill>
                  <a:schemeClr val="dk1"/>
                </a:solidFill>
                <a:latin typeface="Arial"/>
                <a:ea typeface="Arial"/>
                <a:cs typeface="Arial"/>
                <a:sym typeface="Arial"/>
              </a:rPr>
              <a:t>‹#›</a:t>
            </a:fld>
            <a:endParaRPr lang="en-US" sz="2400" b="1" i="0" u="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457200" y="152400"/>
            <a:ext cx="5791200" cy="1371600"/>
          </a:xfrm>
          <a:prstGeom prst="rect">
            <a:avLst/>
          </a:prstGeom>
          <a:noFill/>
          <a:ln>
            <a:noFill/>
          </a:ln>
        </p:spPr>
        <p:txBody>
          <a:bodyPr wrap="square" lIns="91425" tIns="91425" rIns="91425" bIns="91425" anchor="b" anchorCtr="0"/>
          <a:lstStyle>
            <a:lvl1pPr marL="0" marR="0" lvl="0" indent="0" algn="l" rtl="0">
              <a:spcBef>
                <a:spcPts val="0"/>
              </a:spcBef>
              <a:buClr>
                <a:schemeClr val="dk2"/>
              </a:buClr>
              <a:buFont typeface="Arial Black"/>
              <a:buNone/>
              <a:defRPr sz="3600" b="0" i="0" u="none" strike="noStrike" cap="none">
                <a:solidFill>
                  <a:schemeClr val="dk2"/>
                </a:solidFill>
                <a:latin typeface="Arial Black"/>
                <a:ea typeface="Arial Black"/>
                <a:cs typeface="Arial Black"/>
                <a:sym typeface="Arial Black"/>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1" name="Shape 21"/>
          <p:cNvSpPr txBox="1">
            <a:spLocks noGrp="1"/>
          </p:cNvSpPr>
          <p:nvPr>
            <p:ph type="body" idx="1"/>
          </p:nvPr>
        </p:nvSpPr>
        <p:spPr>
          <a:xfrm>
            <a:off x="457200" y="1752600"/>
            <a:ext cx="7620000" cy="4373562"/>
          </a:xfrm>
          <a:prstGeom prst="rect">
            <a:avLst/>
          </a:prstGeom>
          <a:noFill/>
          <a:ln>
            <a:noFill/>
          </a:ln>
        </p:spPr>
        <p:txBody>
          <a:bodyPr wrap="square" lIns="91425" tIns="91425" rIns="91425" bIns="91425" anchor="t" anchorCtr="0"/>
          <a:lstStyle>
            <a:lvl1pPr marL="0" marR="0" lvl="0" indent="0" algn="l" rtl="0">
              <a:spcBef>
                <a:spcPts val="400"/>
              </a:spcBef>
              <a:spcAft>
                <a:spcPts val="600"/>
              </a:spcAft>
              <a:buClr>
                <a:schemeClr val="dk1"/>
              </a:buClr>
              <a:buFont typeface="Arial"/>
              <a:buChar char="●"/>
              <a:defRPr sz="2000" b="1" i="0" u="none" strike="noStrike" cap="none">
                <a:solidFill>
                  <a:schemeClr val="dk1"/>
                </a:solidFill>
                <a:latin typeface="Arial"/>
                <a:ea typeface="Arial"/>
                <a:cs typeface="Arial"/>
                <a:sym typeface="Arial"/>
              </a:defRPr>
            </a:lvl1pPr>
            <a:lvl2pPr marL="457200" marR="0" lvl="1" indent="-63500" algn="l" rtl="0">
              <a:spcBef>
                <a:spcPts val="400"/>
              </a:spcBef>
              <a:buClr>
                <a:schemeClr val="dk2"/>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114300" algn="l" rtl="0">
              <a:spcBef>
                <a:spcPts val="360"/>
              </a:spcBef>
              <a:buClr>
                <a:schemeClr val="dk2"/>
              </a:buClr>
              <a:buSzPct val="100000"/>
              <a:buFont typeface="Arial"/>
              <a:buChar char="•"/>
              <a:defRPr sz="1800" b="0" i="0" u="none" strike="noStrike" cap="none">
                <a:solidFill>
                  <a:schemeClr val="dk1"/>
                </a:solidFill>
                <a:latin typeface="Arial"/>
                <a:ea typeface="Arial"/>
                <a:cs typeface="Arial"/>
                <a:sym typeface="Arial"/>
              </a:defRPr>
            </a:lvl3pPr>
            <a:lvl4pPr marL="1600200" marR="0" lvl="3" indent="-114300" algn="l" rtl="0">
              <a:spcBef>
                <a:spcPts val="360"/>
              </a:spcBef>
              <a:buClr>
                <a:schemeClr val="dk2"/>
              </a:buClr>
              <a:buSzPct val="100000"/>
              <a:buFont typeface="Arial"/>
              <a:buChar char="•"/>
              <a:defRPr sz="1800" b="0" i="0" u="none" strike="noStrike" cap="none">
                <a:solidFill>
                  <a:schemeClr val="dk1"/>
                </a:solidFill>
                <a:latin typeface="Arial"/>
                <a:ea typeface="Arial"/>
                <a:cs typeface="Arial"/>
                <a:sym typeface="Arial"/>
              </a:defRPr>
            </a:lvl4pPr>
            <a:lvl5pPr marL="2057400" marR="0" lvl="4" indent="-114300" algn="l" rtl="0">
              <a:spcBef>
                <a:spcPts val="360"/>
              </a:spcBef>
              <a:buClr>
                <a:schemeClr val="dk2"/>
              </a:buClr>
              <a:buSzPct val="100000"/>
              <a:buFont typeface="Arial"/>
              <a:buChar char="•"/>
              <a:defRPr sz="1800" b="0" i="0" u="none" strike="noStrike" cap="none">
                <a:solidFill>
                  <a:schemeClr val="dk1"/>
                </a:solidFill>
                <a:latin typeface="Arial"/>
                <a:ea typeface="Arial"/>
                <a:cs typeface="Arial"/>
                <a:sym typeface="Arial"/>
              </a:defRPr>
            </a:lvl5pPr>
            <a:lvl6pPr marL="2514600" marR="0" lvl="5" indent="-127000" algn="l" rtl="0">
              <a:spcBef>
                <a:spcPts val="320"/>
              </a:spcBef>
              <a:buClr>
                <a:schemeClr val="dk2"/>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20"/>
              </a:spcBef>
              <a:buClr>
                <a:schemeClr val="dk2"/>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20"/>
              </a:spcBef>
              <a:buClr>
                <a:schemeClr val="dk2"/>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20"/>
              </a:spcBef>
              <a:buClr>
                <a:schemeClr val="dk2"/>
              </a:buClr>
              <a:buSzPct val="1000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22" name="Shape 22"/>
          <p:cNvSpPr txBox="1">
            <a:spLocks noGrp="1"/>
          </p:cNvSpPr>
          <p:nvPr>
            <p:ph type="dt" idx="10"/>
          </p:nvPr>
        </p:nvSpPr>
        <p:spPr>
          <a:xfrm>
            <a:off x="457200" y="6172200"/>
            <a:ext cx="3429000" cy="304800"/>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None/>
              <a:defRPr sz="10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23" name="Shape 23"/>
          <p:cNvSpPr txBox="1">
            <a:spLocks noGrp="1"/>
          </p:cNvSpPr>
          <p:nvPr>
            <p:ph type="ftr" idx="11"/>
          </p:nvPr>
        </p:nvSpPr>
        <p:spPr>
          <a:xfrm>
            <a:off x="457200" y="6492875"/>
            <a:ext cx="3429000" cy="284162"/>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1800" b="0" i="0" u="none">
                <a:solidFill>
                  <a:schemeClr val="dk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dk1"/>
                </a:solidFill>
                <a:latin typeface="Arial"/>
                <a:ea typeface="Arial"/>
                <a:cs typeface="Arial"/>
                <a:sym typeface="Arial"/>
              </a:defRPr>
            </a:lvl9pPr>
          </a:lstStyle>
          <a:p>
            <a:endParaRPr/>
          </a:p>
        </p:txBody>
      </p:sp>
      <p:sp>
        <p:nvSpPr>
          <p:cNvPr id="24" name="Shape 24"/>
          <p:cNvSpPr txBox="1">
            <a:spLocks noGrp="1"/>
          </p:cNvSpPr>
          <p:nvPr>
            <p:ph type="sldNum" idx="12"/>
          </p:nvPr>
        </p:nvSpPr>
        <p:spPr>
          <a:xfrm rot="-5400000">
            <a:off x="8227218" y="5885656"/>
            <a:ext cx="1316037" cy="365125"/>
          </a:xfrm>
          <a:prstGeom prst="rect">
            <a:avLst/>
          </a:prstGeom>
          <a:noFill/>
          <a:ln>
            <a:noFill/>
          </a:ln>
        </p:spPr>
        <p:txBody>
          <a:bodyPr wrap="square" lIns="91425" tIns="45700" rIns="91425" bIns="45700" anchor="ctr" anchorCtr="0">
            <a:noAutofit/>
          </a:bodyPr>
          <a:lstStyle/>
          <a:p>
            <a:pPr marL="0" marR="0" lvl="0" indent="0" algn="l" rtl="0">
              <a:lnSpc>
                <a:spcPct val="100000"/>
              </a:lnSpc>
              <a:spcBef>
                <a:spcPts val="0"/>
              </a:spcBef>
              <a:spcAft>
                <a:spcPts val="0"/>
              </a:spcAft>
              <a:buClr>
                <a:schemeClr val="dk2"/>
              </a:buClr>
              <a:buSzPct val="25000"/>
              <a:buFont typeface="Arial"/>
              <a:buNone/>
            </a:pPr>
            <a:fld id="{00000000-1234-1234-1234-123412341234}" type="slidenum">
              <a:rPr lang="en-US" sz="2400" b="1" i="0" u="none">
                <a:solidFill>
                  <a:schemeClr val="dk2"/>
                </a:solidFill>
                <a:latin typeface="Arial"/>
                <a:ea typeface="Arial"/>
                <a:cs typeface="Arial"/>
                <a:sym typeface="Arial"/>
              </a:rPr>
              <a:t>‹#›</a:t>
            </a:fld>
            <a:endParaRPr lang="en-US" sz="2400" b="1" i="0" u="none">
              <a:solidFill>
                <a:schemeClr val="dk2"/>
              </a:solidFill>
              <a:latin typeface="Arial"/>
              <a:ea typeface="Arial"/>
              <a:cs typeface="Arial"/>
              <a:sym typeface="Arial"/>
            </a:endParaRPr>
          </a:p>
        </p:txBody>
      </p:sp>
      <p:sp>
        <p:nvSpPr>
          <p:cNvPr id="25" name="Shape 25"/>
          <p:cNvSpPr txBox="1"/>
          <p:nvPr/>
        </p:nvSpPr>
        <p:spPr>
          <a:xfrm>
            <a:off x="9001125" y="0"/>
            <a:ext cx="142875" cy="1371600"/>
          </a:xfrm>
          <a:prstGeom prst="rect">
            <a:avLst/>
          </a:prstGeom>
          <a:solidFill>
            <a:schemeClr val="dk2"/>
          </a:solidFill>
          <a:ln>
            <a:noFill/>
          </a:ln>
        </p:spPr>
        <p:txBody>
          <a:bodyPr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6" name="Shape 26"/>
          <p:cNvSpPr txBox="1"/>
          <p:nvPr/>
        </p:nvSpPr>
        <p:spPr>
          <a:xfrm>
            <a:off x="9001125" y="1371600"/>
            <a:ext cx="142875" cy="5486400"/>
          </a:xfrm>
          <a:prstGeom prst="rect">
            <a:avLst/>
          </a:prstGeom>
          <a:solidFill>
            <a:schemeClr val="dk1"/>
          </a:solidFill>
          <a:ln>
            <a:noFill/>
          </a:ln>
        </p:spPr>
        <p:txBody>
          <a:bodyPr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ctrTitle"/>
          </p:nvPr>
        </p:nvSpPr>
        <p:spPr>
          <a:xfrm>
            <a:off x="457200" y="228600"/>
            <a:ext cx="7772400" cy="4572000"/>
          </a:xfrm>
          <a:prstGeom prst="rect">
            <a:avLst/>
          </a:prstGeom>
          <a:noFill/>
          <a:ln>
            <a:noFill/>
          </a:ln>
        </p:spPr>
        <p:txBody>
          <a:bodyPr wrap="square" lIns="91425" tIns="45700" rIns="91425" bIns="45700" anchor="ctr" anchorCtr="0">
            <a:noAutofit/>
          </a:bodyPr>
          <a:lstStyle/>
          <a:p>
            <a:pPr marL="0" marR="0" lvl="0" indent="-69850" algn="l" rtl="0">
              <a:lnSpc>
                <a:spcPct val="100000"/>
              </a:lnSpc>
              <a:spcBef>
                <a:spcPts val="0"/>
              </a:spcBef>
              <a:buClr>
                <a:schemeClr val="dk1"/>
              </a:buClr>
              <a:buSzPct val="27500"/>
              <a:buFont typeface="Arial"/>
              <a:buNone/>
            </a:pPr>
            <a:r>
              <a:rPr lang="en-US" sz="4000">
                <a:solidFill>
                  <a:srgbClr val="7F7F7F"/>
                </a:solidFill>
              </a:rPr>
              <a:t>Sexual Assault Exam and Rape Kits-</a:t>
            </a:r>
          </a:p>
          <a:p>
            <a:pPr marL="0" marR="0" lvl="0" indent="0" algn="l" rtl="0">
              <a:lnSpc>
                <a:spcPct val="100000"/>
              </a:lnSpc>
              <a:spcBef>
                <a:spcPts val="0"/>
              </a:spcBef>
              <a:buClr>
                <a:schemeClr val="dk1"/>
              </a:buClr>
              <a:buSzPct val="25000"/>
              <a:buFont typeface="Arial Black"/>
              <a:buNone/>
            </a:pPr>
            <a:r>
              <a:rPr lang="en-US" sz="4000">
                <a:solidFill>
                  <a:srgbClr val="7F7F7F"/>
                </a:solidFill>
              </a:rPr>
              <a:t>Potential Funding</a:t>
            </a:r>
          </a:p>
        </p:txBody>
      </p:sp>
      <p:sp>
        <p:nvSpPr>
          <p:cNvPr id="88" name="Shape 88"/>
          <p:cNvSpPr txBox="1">
            <a:spLocks noGrp="1"/>
          </p:cNvSpPr>
          <p:nvPr>
            <p:ph type="subTitle" idx="1"/>
          </p:nvPr>
        </p:nvSpPr>
        <p:spPr>
          <a:xfrm>
            <a:off x="457200" y="4338625"/>
            <a:ext cx="6858000" cy="1777200"/>
          </a:xfrm>
          <a:prstGeom prst="rect">
            <a:avLst/>
          </a:prstGeom>
          <a:noFill/>
          <a:ln>
            <a:noFill/>
          </a:ln>
        </p:spPr>
        <p:txBody>
          <a:bodyPr wrap="square" lIns="91425" tIns="45700" rIns="91425" bIns="45700" anchor="t" anchorCtr="0">
            <a:noAutofit/>
          </a:bodyPr>
          <a:lstStyle/>
          <a:p>
            <a:pPr lvl="0" rtl="0">
              <a:lnSpc>
                <a:spcPct val="115000"/>
              </a:lnSpc>
              <a:spcBef>
                <a:spcPts val="500"/>
              </a:spcBef>
              <a:buClr>
                <a:schemeClr val="dk1"/>
              </a:buClr>
              <a:buSzPct val="55000"/>
              <a:buFont typeface="Arial"/>
              <a:buNone/>
            </a:pPr>
            <a:r>
              <a:rPr lang="en-US">
                <a:solidFill>
                  <a:srgbClr val="D1282E"/>
                </a:solidFill>
              </a:rPr>
              <a:t>October 17, 2017</a:t>
            </a:r>
          </a:p>
          <a:p>
            <a:pPr lvl="0" rtl="0">
              <a:lnSpc>
                <a:spcPct val="115000"/>
              </a:lnSpc>
              <a:spcBef>
                <a:spcPts val="500"/>
              </a:spcBef>
              <a:buClr>
                <a:schemeClr val="dk1"/>
              </a:buClr>
              <a:buSzPct val="55000"/>
              <a:buFont typeface="Arial"/>
              <a:buNone/>
            </a:pPr>
            <a:r>
              <a:rPr lang="en-US" b="1">
                <a:solidFill>
                  <a:srgbClr val="7F7F7F"/>
                </a:solidFill>
                <a:latin typeface="Arial"/>
                <a:ea typeface="Arial"/>
                <a:cs typeface="Arial"/>
                <a:sym typeface="Arial"/>
              </a:rPr>
              <a:t>Lashonde Beasley, Program Manager</a:t>
            </a:r>
          </a:p>
          <a:p>
            <a:pPr lvl="0" rtl="0">
              <a:lnSpc>
                <a:spcPct val="115000"/>
              </a:lnSpc>
              <a:spcBef>
                <a:spcPts val="500"/>
              </a:spcBef>
              <a:buClr>
                <a:schemeClr val="dk1"/>
              </a:buClr>
              <a:buSzPct val="55000"/>
              <a:buFont typeface="Arial"/>
              <a:buNone/>
            </a:pPr>
            <a:r>
              <a:rPr lang="en-US" b="1">
                <a:solidFill>
                  <a:srgbClr val="7F7F7F"/>
                </a:solidFill>
                <a:latin typeface="Arial"/>
                <a:ea typeface="Arial"/>
                <a:cs typeface="Arial"/>
                <a:sym typeface="Arial"/>
              </a:rPr>
              <a:t>Governor’s Office of Crime Control &amp; Prevention</a:t>
            </a:r>
          </a:p>
          <a:p>
            <a:pPr marL="0" marR="0" lvl="0" indent="0" algn="l" rtl="0">
              <a:spcBef>
                <a:spcPts val="0"/>
              </a:spcBef>
              <a:spcAft>
                <a:spcPts val="0"/>
              </a:spcAft>
              <a:buClr>
                <a:schemeClr val="dk2"/>
              </a:buClr>
              <a:buSzPct val="25000"/>
              <a:buFont typeface="Arial"/>
              <a:buNone/>
            </a:pPr>
            <a:endParaRPr/>
          </a:p>
        </p:txBody>
      </p:sp>
      <p:pic>
        <p:nvPicPr>
          <p:cNvPr id="89" name="Shape 89" descr="CM4B-pp.jpg"/>
          <p:cNvPicPr preferRelativeResize="0"/>
          <p:nvPr/>
        </p:nvPicPr>
        <p:blipFill rotWithShape="1">
          <a:blip r:embed="rId3">
            <a:alphaModFix/>
          </a:blip>
          <a:srcRect/>
          <a:stretch/>
        </p:blipFill>
        <p:spPr>
          <a:xfrm>
            <a:off x="7445375" y="5253037"/>
            <a:ext cx="1400175" cy="14001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Shape 150"/>
          <p:cNvSpPr txBox="1">
            <a:spLocks noGrp="1"/>
          </p:cNvSpPr>
          <p:nvPr>
            <p:ph type="title"/>
          </p:nvPr>
        </p:nvSpPr>
        <p:spPr>
          <a:xfrm>
            <a:off x="457200" y="152400"/>
            <a:ext cx="5791200" cy="1371600"/>
          </a:xfrm>
          <a:prstGeom prst="rect">
            <a:avLst/>
          </a:prstGeom>
        </p:spPr>
        <p:txBody>
          <a:bodyPr wrap="square" lIns="91425" tIns="91425" rIns="91425" bIns="91425" anchor="b" anchorCtr="0">
            <a:noAutofit/>
          </a:bodyPr>
          <a:lstStyle/>
          <a:p>
            <a:pPr lvl="0" rtl="0">
              <a:spcBef>
                <a:spcPts val="0"/>
              </a:spcBef>
              <a:buNone/>
            </a:pPr>
            <a:r>
              <a:rPr lang="en-US" sz="2400" b="1">
                <a:solidFill>
                  <a:srgbClr val="FF0000"/>
                </a:solidFill>
              </a:rPr>
              <a:t>Potential Funding - Federal </a:t>
            </a:r>
            <a:r>
              <a:rPr lang="en-US" b="1"/>
              <a:t> </a:t>
            </a:r>
          </a:p>
        </p:txBody>
      </p:sp>
      <p:sp>
        <p:nvSpPr>
          <p:cNvPr id="151" name="Shape 151"/>
          <p:cNvSpPr txBox="1">
            <a:spLocks noGrp="1"/>
          </p:cNvSpPr>
          <p:nvPr>
            <p:ph type="body" idx="1"/>
          </p:nvPr>
        </p:nvSpPr>
        <p:spPr>
          <a:xfrm>
            <a:off x="500275" y="1891025"/>
            <a:ext cx="7620000" cy="1204200"/>
          </a:xfrm>
          <a:prstGeom prst="rect">
            <a:avLst/>
          </a:prstGeom>
        </p:spPr>
        <p:txBody>
          <a:bodyPr wrap="square" lIns="91425" tIns="91425" rIns="91425" bIns="91425" anchor="t" anchorCtr="0">
            <a:noAutofit/>
          </a:bodyPr>
          <a:lstStyle/>
          <a:p>
            <a:pPr lvl="0" rtl="0">
              <a:lnSpc>
                <a:spcPct val="115000"/>
              </a:lnSpc>
              <a:spcBef>
                <a:spcPts val="0"/>
              </a:spcBef>
              <a:spcAft>
                <a:spcPts val="0"/>
              </a:spcAft>
              <a:buNone/>
            </a:pPr>
            <a:r>
              <a:rPr lang="en-US" b="0">
                <a:latin typeface="Arial Black"/>
                <a:ea typeface="Arial Black"/>
                <a:cs typeface="Arial Black"/>
                <a:sym typeface="Arial Black"/>
              </a:rPr>
              <a:t>National Sexual Assault Kit Initiative (SAKI) (*Information based on FY 17 solicitation)</a:t>
            </a:r>
          </a:p>
        </p:txBody>
      </p:sp>
      <p:sp>
        <p:nvSpPr>
          <p:cNvPr id="152" name="Shape 152"/>
          <p:cNvSpPr txBox="1"/>
          <p:nvPr/>
        </p:nvSpPr>
        <p:spPr>
          <a:xfrm>
            <a:off x="336175" y="3011175"/>
            <a:ext cx="7784100" cy="3010200"/>
          </a:xfrm>
          <a:prstGeom prst="rect">
            <a:avLst/>
          </a:prstGeom>
          <a:noFill/>
          <a:ln>
            <a:noFill/>
          </a:ln>
        </p:spPr>
        <p:txBody>
          <a:bodyPr wrap="square" lIns="91425" tIns="91425" rIns="91425" bIns="91425" anchor="t" anchorCtr="0">
            <a:noAutofit/>
          </a:bodyPr>
          <a:lstStyle/>
          <a:p>
            <a:pPr lvl="0" rtl="0">
              <a:lnSpc>
                <a:spcPct val="100000"/>
              </a:lnSpc>
              <a:spcBef>
                <a:spcPts val="0"/>
              </a:spcBef>
              <a:buNone/>
            </a:pPr>
            <a:r>
              <a:rPr lang="en-US" sz="1800" b="1">
                <a:solidFill>
                  <a:srgbClr val="222222"/>
                </a:solidFill>
              </a:rPr>
              <a:t>PURPOSE: </a:t>
            </a:r>
          </a:p>
          <a:p>
            <a:pPr marL="457200" lvl="0" indent="-342900" algn="just" rtl="0">
              <a:lnSpc>
                <a:spcPct val="100000"/>
              </a:lnSpc>
              <a:spcBef>
                <a:spcPts val="1000"/>
              </a:spcBef>
              <a:buClr>
                <a:srgbClr val="222222"/>
              </a:buClr>
              <a:buSzPct val="100000"/>
              <a:buChar char="●"/>
            </a:pPr>
            <a:r>
              <a:rPr lang="en-US" sz="1800">
                <a:solidFill>
                  <a:schemeClr val="dk1"/>
                </a:solidFill>
              </a:rPr>
              <a:t>The National Sexual Assault Kit Initiative (SAKI), administered by the Bureau of Justice Assistance (BJA), provides funding through a competitive grant program to support multidisciplinary community response teams engaged in the comprehensive reform of jurisdictions’ approaches to sexual assault cases resulting from evidence found in previously unsubmitted sexual assault kits (SAKs). </a:t>
            </a:r>
          </a:p>
          <a:p>
            <a:pPr lvl="0" rtl="0">
              <a:spcBef>
                <a:spcPts val="0"/>
              </a:spcBef>
              <a:buNone/>
            </a:pPr>
            <a:endParaRPr/>
          </a:p>
        </p:txBody>
      </p:sp>
      <p:pic>
        <p:nvPicPr>
          <p:cNvPr id="153" name="Shape 153" descr="CM4B-pp.jpg"/>
          <p:cNvPicPr preferRelativeResize="0">
            <a:picLocks noGrp="1"/>
          </p:cNvPicPr>
          <p:nvPr>
            <p:ph type="body" idx="1"/>
          </p:nvPr>
        </p:nvPicPr>
        <p:blipFill rotWithShape="1">
          <a:blip r:embed="rId3">
            <a:alphaModFix/>
          </a:blip>
          <a:srcRect t="305" b="1074"/>
          <a:stretch/>
        </p:blipFill>
        <p:spPr>
          <a:xfrm>
            <a:off x="6650037" y="152400"/>
            <a:ext cx="1860600" cy="18351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457200" y="152400"/>
            <a:ext cx="5791200" cy="1371600"/>
          </a:xfrm>
          <a:prstGeom prst="rect">
            <a:avLst/>
          </a:prstGeom>
        </p:spPr>
        <p:txBody>
          <a:bodyPr wrap="square" lIns="91425" tIns="91425" rIns="91425" bIns="91425" anchor="b" anchorCtr="0">
            <a:noAutofit/>
          </a:bodyPr>
          <a:lstStyle/>
          <a:p>
            <a:pPr lvl="0" rtl="0">
              <a:spcBef>
                <a:spcPts val="0"/>
              </a:spcBef>
              <a:buClr>
                <a:schemeClr val="dk1"/>
              </a:buClr>
              <a:buSzPct val="45833"/>
              <a:buFont typeface="Arial"/>
              <a:buNone/>
            </a:pPr>
            <a:r>
              <a:rPr lang="en-US" sz="2400" b="1">
                <a:solidFill>
                  <a:srgbClr val="FF0000"/>
                </a:solidFill>
              </a:rPr>
              <a:t>Potential Funding - Federal </a:t>
            </a:r>
          </a:p>
        </p:txBody>
      </p:sp>
      <p:sp>
        <p:nvSpPr>
          <p:cNvPr id="159" name="Shape 159"/>
          <p:cNvSpPr txBox="1">
            <a:spLocks noGrp="1"/>
          </p:cNvSpPr>
          <p:nvPr>
            <p:ph type="body" idx="1"/>
          </p:nvPr>
        </p:nvSpPr>
        <p:spPr>
          <a:xfrm>
            <a:off x="500275" y="1879075"/>
            <a:ext cx="7620000" cy="1089300"/>
          </a:xfrm>
          <a:prstGeom prst="rect">
            <a:avLst/>
          </a:prstGeom>
        </p:spPr>
        <p:txBody>
          <a:bodyPr wrap="square" lIns="91425" tIns="91425" rIns="91425" bIns="91425" anchor="t" anchorCtr="0">
            <a:noAutofit/>
          </a:bodyPr>
          <a:lstStyle/>
          <a:p>
            <a:pPr lvl="0" rtl="0">
              <a:lnSpc>
                <a:spcPct val="115000"/>
              </a:lnSpc>
              <a:spcBef>
                <a:spcPts val="0"/>
              </a:spcBef>
              <a:spcAft>
                <a:spcPts val="0"/>
              </a:spcAft>
              <a:buClr>
                <a:schemeClr val="dk1"/>
              </a:buClr>
              <a:buSzPct val="61111"/>
              <a:buFont typeface="Arial"/>
              <a:buNone/>
            </a:pPr>
            <a:r>
              <a:rPr lang="en-US" b="0">
                <a:latin typeface="Arial Black"/>
                <a:ea typeface="Arial Black"/>
                <a:cs typeface="Arial Black"/>
                <a:sym typeface="Arial Black"/>
              </a:rPr>
              <a:t>National Sexual Assault Kit Initiative (SAKI) (*Information based on FY 17 solicitation)</a:t>
            </a:r>
          </a:p>
        </p:txBody>
      </p:sp>
      <p:sp>
        <p:nvSpPr>
          <p:cNvPr id="160" name="Shape 160"/>
          <p:cNvSpPr txBox="1"/>
          <p:nvPr/>
        </p:nvSpPr>
        <p:spPr>
          <a:xfrm>
            <a:off x="336175" y="2968325"/>
            <a:ext cx="7784100" cy="3829800"/>
          </a:xfrm>
          <a:prstGeom prst="rect">
            <a:avLst/>
          </a:prstGeom>
          <a:noFill/>
          <a:ln>
            <a:noFill/>
          </a:ln>
        </p:spPr>
        <p:txBody>
          <a:bodyPr wrap="square" lIns="91425" tIns="91425" rIns="91425" bIns="91425" anchor="t" anchorCtr="0">
            <a:noAutofit/>
          </a:bodyPr>
          <a:lstStyle/>
          <a:p>
            <a:pPr lvl="0" rtl="0">
              <a:lnSpc>
                <a:spcPct val="100000"/>
              </a:lnSpc>
              <a:spcBef>
                <a:spcPts val="0"/>
              </a:spcBef>
              <a:buClr>
                <a:schemeClr val="dk1"/>
              </a:buClr>
              <a:buSzPct val="61111"/>
              <a:buFont typeface="Arial"/>
              <a:buNone/>
            </a:pPr>
            <a:r>
              <a:rPr lang="en-US" sz="1800" b="1">
                <a:solidFill>
                  <a:srgbClr val="222222"/>
                </a:solidFill>
              </a:rPr>
              <a:t>PURPOSE: </a:t>
            </a:r>
          </a:p>
          <a:p>
            <a:pPr marL="457200" lvl="0" indent="-342900" algn="just" rtl="0">
              <a:lnSpc>
                <a:spcPct val="100000"/>
              </a:lnSpc>
              <a:spcBef>
                <a:spcPts val="1000"/>
              </a:spcBef>
              <a:buClr>
                <a:srgbClr val="222222"/>
              </a:buClr>
              <a:buSzPct val="100000"/>
              <a:buChar char="●"/>
            </a:pPr>
            <a:r>
              <a:rPr lang="en-US" sz="1800">
                <a:solidFill>
                  <a:schemeClr val="dk1"/>
                </a:solidFill>
              </a:rPr>
              <a:t>The focus of this solicitation is on those “unsubmitted kits” which are defined as SAKs that have not been submitted to a forensic laboratory for testing with CODIS-eligible DNA methodologies.</a:t>
            </a:r>
          </a:p>
          <a:p>
            <a:pPr marL="457200" lvl="0" indent="-342900" algn="just" rtl="0">
              <a:lnSpc>
                <a:spcPct val="100000"/>
              </a:lnSpc>
              <a:spcBef>
                <a:spcPts val="1000"/>
              </a:spcBef>
              <a:buClr>
                <a:srgbClr val="222222"/>
              </a:buClr>
              <a:buSzPct val="100000"/>
              <a:buChar char="●"/>
            </a:pPr>
            <a:r>
              <a:rPr lang="en-US" sz="1800">
                <a:solidFill>
                  <a:schemeClr val="dk1"/>
                </a:solidFill>
              </a:rPr>
              <a:t>This program is not directed at untested kits that have been submitted to forensic labs for testing with CODIS-eligible DNA methodologies but are delayed for testing for longer than 30 days, e.g., as a result of a backlog of work in the laboratory. These are separate and distinct issues.</a:t>
            </a:r>
          </a:p>
          <a:p>
            <a:pPr lvl="0" rtl="0">
              <a:spcBef>
                <a:spcPts val="0"/>
              </a:spcBef>
              <a:buNone/>
            </a:pPr>
            <a:endParaRPr/>
          </a:p>
        </p:txBody>
      </p:sp>
      <p:pic>
        <p:nvPicPr>
          <p:cNvPr id="161" name="Shape 161" descr="CM4B-pp.jpg"/>
          <p:cNvPicPr preferRelativeResize="0">
            <a:picLocks noGrp="1"/>
          </p:cNvPicPr>
          <p:nvPr>
            <p:ph type="body" idx="1"/>
          </p:nvPr>
        </p:nvPicPr>
        <p:blipFill rotWithShape="1">
          <a:blip r:embed="rId3">
            <a:alphaModFix/>
          </a:blip>
          <a:srcRect t="305" b="1074"/>
          <a:stretch/>
        </p:blipFill>
        <p:spPr>
          <a:xfrm>
            <a:off x="6650037" y="152400"/>
            <a:ext cx="1860600" cy="18351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Shape 166"/>
          <p:cNvSpPr txBox="1">
            <a:spLocks noGrp="1"/>
          </p:cNvSpPr>
          <p:nvPr>
            <p:ph type="title"/>
          </p:nvPr>
        </p:nvSpPr>
        <p:spPr>
          <a:xfrm>
            <a:off x="457200" y="152400"/>
            <a:ext cx="5791200" cy="1371600"/>
          </a:xfrm>
          <a:prstGeom prst="rect">
            <a:avLst/>
          </a:prstGeom>
        </p:spPr>
        <p:txBody>
          <a:bodyPr wrap="square" lIns="91425" tIns="91425" rIns="91425" bIns="91425" anchor="b" anchorCtr="0">
            <a:noAutofit/>
          </a:bodyPr>
          <a:lstStyle/>
          <a:p>
            <a:pPr lvl="0" rtl="0">
              <a:spcBef>
                <a:spcPts val="0"/>
              </a:spcBef>
              <a:buClr>
                <a:schemeClr val="dk1"/>
              </a:buClr>
              <a:buSzPct val="45833"/>
              <a:buFont typeface="Arial"/>
              <a:buNone/>
            </a:pPr>
            <a:r>
              <a:rPr lang="en-US" sz="2400" b="1">
                <a:solidFill>
                  <a:srgbClr val="FF0000"/>
                </a:solidFill>
              </a:rPr>
              <a:t>Potential Funding - Federal</a:t>
            </a:r>
          </a:p>
        </p:txBody>
      </p:sp>
      <p:sp>
        <p:nvSpPr>
          <p:cNvPr id="167" name="Shape 167"/>
          <p:cNvSpPr txBox="1">
            <a:spLocks noGrp="1"/>
          </p:cNvSpPr>
          <p:nvPr>
            <p:ph type="body" idx="1"/>
          </p:nvPr>
        </p:nvSpPr>
        <p:spPr>
          <a:xfrm>
            <a:off x="500275" y="1831200"/>
            <a:ext cx="7620000" cy="1137000"/>
          </a:xfrm>
          <a:prstGeom prst="rect">
            <a:avLst/>
          </a:prstGeom>
        </p:spPr>
        <p:txBody>
          <a:bodyPr wrap="square" lIns="91425" tIns="91425" rIns="91425" bIns="91425" anchor="t" anchorCtr="0">
            <a:noAutofit/>
          </a:bodyPr>
          <a:lstStyle/>
          <a:p>
            <a:pPr lvl="0" rtl="0">
              <a:lnSpc>
                <a:spcPct val="115000"/>
              </a:lnSpc>
              <a:spcBef>
                <a:spcPts val="0"/>
              </a:spcBef>
              <a:spcAft>
                <a:spcPts val="0"/>
              </a:spcAft>
              <a:buNone/>
            </a:pPr>
            <a:r>
              <a:rPr lang="en-US" b="0">
                <a:latin typeface="Arial Black"/>
                <a:ea typeface="Arial Black"/>
                <a:cs typeface="Arial Black"/>
                <a:sym typeface="Arial Black"/>
              </a:rPr>
              <a:t>National Sexual Assault Kit Initiative (SAKI) (*Information based on FY 17 solicitation)</a:t>
            </a:r>
          </a:p>
        </p:txBody>
      </p:sp>
      <p:sp>
        <p:nvSpPr>
          <p:cNvPr id="168" name="Shape 168"/>
          <p:cNvSpPr txBox="1"/>
          <p:nvPr/>
        </p:nvSpPr>
        <p:spPr>
          <a:xfrm>
            <a:off x="336175" y="2968325"/>
            <a:ext cx="7784100" cy="3829800"/>
          </a:xfrm>
          <a:prstGeom prst="rect">
            <a:avLst/>
          </a:prstGeom>
          <a:noFill/>
          <a:ln>
            <a:noFill/>
          </a:ln>
        </p:spPr>
        <p:txBody>
          <a:bodyPr wrap="square" lIns="91425" tIns="91425" rIns="91425" bIns="91425" anchor="t" anchorCtr="0">
            <a:noAutofit/>
          </a:bodyPr>
          <a:lstStyle/>
          <a:p>
            <a:pPr lvl="0" rtl="0">
              <a:lnSpc>
                <a:spcPct val="115000"/>
              </a:lnSpc>
              <a:spcBef>
                <a:spcPts val="0"/>
              </a:spcBef>
              <a:buNone/>
            </a:pPr>
            <a:r>
              <a:rPr lang="en-US" sz="1800" b="1">
                <a:solidFill>
                  <a:srgbClr val="222222"/>
                </a:solidFill>
              </a:rPr>
              <a:t>ELIGIBILITY : </a:t>
            </a:r>
          </a:p>
          <a:p>
            <a:pPr marL="457200" lvl="0" indent="-342900" algn="just" rtl="0">
              <a:lnSpc>
                <a:spcPct val="100000"/>
              </a:lnSpc>
              <a:spcBef>
                <a:spcPts val="0"/>
              </a:spcBef>
              <a:buClr>
                <a:schemeClr val="dk1"/>
              </a:buClr>
              <a:buSzPct val="100000"/>
              <a:buChar char="●"/>
            </a:pPr>
            <a:r>
              <a:rPr lang="en-US" sz="1800">
                <a:solidFill>
                  <a:schemeClr val="dk1"/>
                </a:solidFill>
              </a:rPr>
              <a:t>Eligible applicants for Purpose Areas 1 and 3 are law enforcement agencies of states, units of local government, and federally recognized Indian tribal governments, prosecutor’s offices, or a governmental non-law enforcement agency acting as fiscal agent for one of the previously listed types of eligible applicants.  </a:t>
            </a:r>
          </a:p>
          <a:p>
            <a:pPr lvl="0" algn="just" rtl="0">
              <a:lnSpc>
                <a:spcPct val="100000"/>
              </a:lnSpc>
              <a:spcBef>
                <a:spcPts val="0"/>
              </a:spcBef>
              <a:buNone/>
            </a:pPr>
            <a:endParaRPr sz="1800">
              <a:solidFill>
                <a:schemeClr val="dk1"/>
              </a:solidFill>
            </a:endParaRPr>
          </a:p>
          <a:p>
            <a:pPr marL="457200" lvl="0" indent="-342900" algn="just" rtl="0">
              <a:lnSpc>
                <a:spcPct val="100000"/>
              </a:lnSpc>
              <a:spcBef>
                <a:spcPts val="0"/>
              </a:spcBef>
              <a:buClr>
                <a:schemeClr val="dk1"/>
              </a:buClr>
              <a:buSzPct val="100000"/>
              <a:buChar char="●"/>
            </a:pPr>
            <a:r>
              <a:rPr lang="en-US" sz="1800">
                <a:solidFill>
                  <a:schemeClr val="dk1"/>
                </a:solidFill>
              </a:rPr>
              <a:t>Eligible applicants for Purpose Area 2 are limited to Small Law Enforcement Agencies with less than 250 sworn officers OR consortia of small law enforcement agencies.</a:t>
            </a:r>
          </a:p>
          <a:p>
            <a:pPr lvl="0" rtl="0">
              <a:spcBef>
                <a:spcPts val="0"/>
              </a:spcBef>
              <a:buNone/>
            </a:pPr>
            <a:endParaRPr/>
          </a:p>
        </p:txBody>
      </p:sp>
      <p:pic>
        <p:nvPicPr>
          <p:cNvPr id="169" name="Shape 169" descr="CM4B-pp.jpg"/>
          <p:cNvPicPr preferRelativeResize="0">
            <a:picLocks noGrp="1"/>
          </p:cNvPicPr>
          <p:nvPr>
            <p:ph type="body" idx="1"/>
          </p:nvPr>
        </p:nvPicPr>
        <p:blipFill rotWithShape="1">
          <a:blip r:embed="rId3">
            <a:alphaModFix/>
          </a:blip>
          <a:srcRect t="305" b="1074"/>
          <a:stretch/>
        </p:blipFill>
        <p:spPr>
          <a:xfrm>
            <a:off x="6650037" y="152400"/>
            <a:ext cx="1860600" cy="18351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Shape 174"/>
          <p:cNvSpPr txBox="1">
            <a:spLocks noGrp="1"/>
          </p:cNvSpPr>
          <p:nvPr>
            <p:ph type="title"/>
          </p:nvPr>
        </p:nvSpPr>
        <p:spPr>
          <a:xfrm>
            <a:off x="457200" y="152400"/>
            <a:ext cx="5791200" cy="1371600"/>
          </a:xfrm>
          <a:prstGeom prst="rect">
            <a:avLst/>
          </a:prstGeom>
        </p:spPr>
        <p:txBody>
          <a:bodyPr wrap="square" lIns="91425" tIns="91425" rIns="91425" bIns="91425" anchor="b" anchorCtr="0">
            <a:noAutofit/>
          </a:bodyPr>
          <a:lstStyle/>
          <a:p>
            <a:pPr lvl="0" rtl="0">
              <a:spcBef>
                <a:spcPts val="0"/>
              </a:spcBef>
              <a:buClr>
                <a:schemeClr val="dk1"/>
              </a:buClr>
              <a:buSzPct val="45833"/>
              <a:buFont typeface="Arial"/>
              <a:buNone/>
            </a:pPr>
            <a:r>
              <a:rPr lang="en-US" sz="2400" b="1">
                <a:solidFill>
                  <a:srgbClr val="FF0000"/>
                </a:solidFill>
              </a:rPr>
              <a:t>Potential Funding - Federal</a:t>
            </a:r>
          </a:p>
        </p:txBody>
      </p:sp>
      <p:sp>
        <p:nvSpPr>
          <p:cNvPr id="175" name="Shape 175"/>
          <p:cNvSpPr txBox="1">
            <a:spLocks noGrp="1"/>
          </p:cNvSpPr>
          <p:nvPr>
            <p:ph type="body" idx="1"/>
          </p:nvPr>
        </p:nvSpPr>
        <p:spPr>
          <a:xfrm>
            <a:off x="500275" y="2055125"/>
            <a:ext cx="7620000" cy="1510800"/>
          </a:xfrm>
          <a:prstGeom prst="rect">
            <a:avLst/>
          </a:prstGeom>
        </p:spPr>
        <p:txBody>
          <a:bodyPr wrap="square" lIns="91425" tIns="91425" rIns="91425" bIns="91425" anchor="t" anchorCtr="0">
            <a:noAutofit/>
          </a:bodyPr>
          <a:lstStyle/>
          <a:p>
            <a:pPr lvl="0" rtl="0">
              <a:lnSpc>
                <a:spcPct val="115000"/>
              </a:lnSpc>
              <a:spcBef>
                <a:spcPts val="0"/>
              </a:spcBef>
              <a:spcAft>
                <a:spcPts val="0"/>
              </a:spcAft>
              <a:buNone/>
            </a:pPr>
            <a:r>
              <a:rPr lang="en-US" b="0">
                <a:latin typeface="Arial Black"/>
                <a:ea typeface="Arial Black"/>
                <a:cs typeface="Arial Black"/>
                <a:sym typeface="Arial Black"/>
              </a:rPr>
              <a:t>Sexual Assault Forensic Evidence - Inventory, Tracking, and Reporting Program (SAFE-ITR) (*Information based on FY 17 solicitation)</a:t>
            </a:r>
          </a:p>
        </p:txBody>
      </p:sp>
      <p:sp>
        <p:nvSpPr>
          <p:cNvPr id="176" name="Shape 176"/>
          <p:cNvSpPr txBox="1"/>
          <p:nvPr/>
        </p:nvSpPr>
        <p:spPr>
          <a:xfrm>
            <a:off x="336175" y="3633550"/>
            <a:ext cx="7784100" cy="3010200"/>
          </a:xfrm>
          <a:prstGeom prst="rect">
            <a:avLst/>
          </a:prstGeom>
          <a:noFill/>
          <a:ln>
            <a:noFill/>
          </a:ln>
        </p:spPr>
        <p:txBody>
          <a:bodyPr wrap="square" lIns="91425" tIns="91425" rIns="91425" bIns="91425" anchor="t" anchorCtr="0">
            <a:noAutofit/>
          </a:bodyPr>
          <a:lstStyle/>
          <a:p>
            <a:pPr lvl="0" rtl="0">
              <a:lnSpc>
                <a:spcPct val="115000"/>
              </a:lnSpc>
              <a:spcBef>
                <a:spcPts val="0"/>
              </a:spcBef>
              <a:buNone/>
            </a:pPr>
            <a:r>
              <a:rPr lang="en-US" sz="1800" b="1">
                <a:solidFill>
                  <a:srgbClr val="222222"/>
                </a:solidFill>
              </a:rPr>
              <a:t>PURPOSE:</a:t>
            </a:r>
          </a:p>
          <a:p>
            <a:pPr marL="457200" lvl="0" indent="-342900" algn="just" rtl="0">
              <a:lnSpc>
                <a:spcPct val="115000"/>
              </a:lnSpc>
              <a:spcBef>
                <a:spcPts val="0"/>
              </a:spcBef>
              <a:buClr>
                <a:schemeClr val="dk1"/>
              </a:buClr>
              <a:buSzPct val="100000"/>
              <a:buChar char="●"/>
            </a:pPr>
            <a:r>
              <a:rPr lang="en-US" sz="1800">
                <a:solidFill>
                  <a:schemeClr val="dk1"/>
                </a:solidFill>
              </a:rPr>
              <a:t>The goal of NIJ's SAFE-ITR program is to establish and maintain accountability for participants in the criminal justice system as it relates to sexual assaults and sexual assault evidence collection and analysis. Establishing and maintaining accountability for law enforcement and laboratories will help ensure that evidence is promptly submitted to and analyzed by an accredited laboratory. </a:t>
            </a:r>
          </a:p>
          <a:p>
            <a:pPr lvl="0" rtl="0">
              <a:spcBef>
                <a:spcPts val="0"/>
              </a:spcBef>
              <a:buNone/>
            </a:pPr>
            <a:endParaRPr/>
          </a:p>
        </p:txBody>
      </p:sp>
      <p:pic>
        <p:nvPicPr>
          <p:cNvPr id="177" name="Shape 177" descr="CM4B-pp.jpg"/>
          <p:cNvPicPr preferRelativeResize="0">
            <a:picLocks noGrp="1"/>
          </p:cNvPicPr>
          <p:nvPr>
            <p:ph type="body" idx="1"/>
          </p:nvPr>
        </p:nvPicPr>
        <p:blipFill rotWithShape="1">
          <a:blip r:embed="rId3">
            <a:alphaModFix/>
          </a:blip>
          <a:srcRect t="305" b="1074"/>
          <a:stretch/>
        </p:blipFill>
        <p:spPr>
          <a:xfrm>
            <a:off x="6650037" y="152400"/>
            <a:ext cx="1860600" cy="18351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Shape 182"/>
          <p:cNvSpPr txBox="1">
            <a:spLocks noGrp="1"/>
          </p:cNvSpPr>
          <p:nvPr>
            <p:ph type="title"/>
          </p:nvPr>
        </p:nvSpPr>
        <p:spPr>
          <a:xfrm>
            <a:off x="457200" y="152400"/>
            <a:ext cx="5791200" cy="1371600"/>
          </a:xfrm>
          <a:prstGeom prst="rect">
            <a:avLst/>
          </a:prstGeom>
        </p:spPr>
        <p:txBody>
          <a:bodyPr wrap="square" lIns="91425" tIns="91425" rIns="91425" bIns="91425" anchor="b" anchorCtr="0">
            <a:noAutofit/>
          </a:bodyPr>
          <a:lstStyle/>
          <a:p>
            <a:pPr lvl="0" rtl="0">
              <a:spcBef>
                <a:spcPts val="0"/>
              </a:spcBef>
              <a:buClr>
                <a:schemeClr val="dk1"/>
              </a:buClr>
              <a:buSzPct val="45833"/>
              <a:buFont typeface="Arial"/>
              <a:buNone/>
            </a:pPr>
            <a:r>
              <a:rPr lang="en-US" sz="2400" b="1">
                <a:solidFill>
                  <a:srgbClr val="FF0000"/>
                </a:solidFill>
              </a:rPr>
              <a:t>Potential Funding - Federal</a:t>
            </a:r>
          </a:p>
        </p:txBody>
      </p:sp>
      <p:sp>
        <p:nvSpPr>
          <p:cNvPr id="183" name="Shape 183"/>
          <p:cNvSpPr txBox="1">
            <a:spLocks noGrp="1"/>
          </p:cNvSpPr>
          <p:nvPr>
            <p:ph type="body" idx="1"/>
          </p:nvPr>
        </p:nvSpPr>
        <p:spPr>
          <a:xfrm>
            <a:off x="500275" y="2055125"/>
            <a:ext cx="7620000" cy="1510800"/>
          </a:xfrm>
          <a:prstGeom prst="rect">
            <a:avLst/>
          </a:prstGeom>
        </p:spPr>
        <p:txBody>
          <a:bodyPr wrap="square" lIns="91425" tIns="91425" rIns="91425" bIns="91425" anchor="t" anchorCtr="0">
            <a:noAutofit/>
          </a:bodyPr>
          <a:lstStyle/>
          <a:p>
            <a:pPr lvl="0" rtl="0">
              <a:lnSpc>
                <a:spcPct val="115000"/>
              </a:lnSpc>
              <a:spcBef>
                <a:spcPts val="0"/>
              </a:spcBef>
              <a:spcAft>
                <a:spcPts val="0"/>
              </a:spcAft>
              <a:buNone/>
            </a:pPr>
            <a:r>
              <a:rPr lang="en-US" b="0">
                <a:latin typeface="Arial Black"/>
                <a:ea typeface="Arial Black"/>
                <a:cs typeface="Arial Black"/>
                <a:sym typeface="Arial Black"/>
              </a:rPr>
              <a:t>Sexual Assault Forensic Evidence - Inventory, Tracking, and Reporting Program (SAFE-ITR) (*Information based on FY 17 solicitation) </a:t>
            </a:r>
          </a:p>
        </p:txBody>
      </p:sp>
      <p:sp>
        <p:nvSpPr>
          <p:cNvPr id="184" name="Shape 184"/>
          <p:cNvSpPr txBox="1"/>
          <p:nvPr/>
        </p:nvSpPr>
        <p:spPr>
          <a:xfrm>
            <a:off x="336175" y="3482850"/>
            <a:ext cx="7784100" cy="3243600"/>
          </a:xfrm>
          <a:prstGeom prst="rect">
            <a:avLst/>
          </a:prstGeom>
          <a:noFill/>
          <a:ln>
            <a:noFill/>
          </a:ln>
        </p:spPr>
        <p:txBody>
          <a:bodyPr wrap="square" lIns="91425" tIns="91425" rIns="91425" bIns="91425" anchor="t" anchorCtr="0">
            <a:noAutofit/>
          </a:bodyPr>
          <a:lstStyle/>
          <a:p>
            <a:pPr lvl="0" rtl="0">
              <a:lnSpc>
                <a:spcPct val="115000"/>
              </a:lnSpc>
              <a:spcBef>
                <a:spcPts val="0"/>
              </a:spcBef>
              <a:buNone/>
            </a:pPr>
            <a:r>
              <a:rPr lang="en-US" sz="1800" b="1">
                <a:solidFill>
                  <a:srgbClr val="222222"/>
                </a:solidFill>
              </a:rPr>
              <a:t>PURPOSE:</a:t>
            </a:r>
          </a:p>
          <a:p>
            <a:pPr marL="457200" lvl="0" indent="-342900" algn="just" rtl="0">
              <a:lnSpc>
                <a:spcPct val="100000"/>
              </a:lnSpc>
              <a:spcBef>
                <a:spcPts val="0"/>
              </a:spcBef>
              <a:buClr>
                <a:schemeClr val="dk1"/>
              </a:buClr>
              <a:buSzPct val="100000"/>
              <a:buChar char="●"/>
            </a:pPr>
            <a:r>
              <a:rPr lang="en-US" sz="1800">
                <a:solidFill>
                  <a:schemeClr val="dk1"/>
                </a:solidFill>
              </a:rPr>
              <a:t>Once analyzed, sexual assault evidence can provide investigative leads to the law enforcement agency, allowing the perpetrator to be apprehended before more crimes are committed. </a:t>
            </a:r>
            <a:r>
              <a:rPr lang="en-US" sz="1800">
                <a:solidFill>
                  <a:schemeClr val="dk1"/>
                </a:solidFill>
                <a:highlight>
                  <a:srgbClr val="FFFFFF"/>
                </a:highlight>
              </a:rPr>
              <a:t>Funding will be available to defray costs associated with the following tasks:</a:t>
            </a:r>
          </a:p>
          <a:p>
            <a:pPr marL="1371600" lvl="2" indent="-342900" algn="just" rtl="0">
              <a:lnSpc>
                <a:spcPct val="115000"/>
              </a:lnSpc>
              <a:spcBef>
                <a:spcPts val="0"/>
              </a:spcBef>
              <a:buClr>
                <a:schemeClr val="dk1"/>
              </a:buClr>
              <a:buSzPct val="100000"/>
              <a:buChar char="■"/>
            </a:pPr>
            <a:r>
              <a:rPr lang="en-US" sz="1800">
                <a:solidFill>
                  <a:schemeClr val="dk1"/>
                </a:solidFill>
                <a:highlight>
                  <a:srgbClr val="FFFFFF"/>
                </a:highlight>
              </a:rPr>
              <a:t>Inventory</a:t>
            </a:r>
          </a:p>
          <a:p>
            <a:pPr marL="1371600" lvl="2" indent="-342900" algn="just" rtl="0">
              <a:lnSpc>
                <a:spcPct val="115000"/>
              </a:lnSpc>
              <a:spcBef>
                <a:spcPts val="0"/>
              </a:spcBef>
              <a:buClr>
                <a:schemeClr val="dk1"/>
              </a:buClr>
              <a:buSzPct val="100000"/>
              <a:buChar char="■"/>
            </a:pPr>
            <a:r>
              <a:rPr lang="en-US" sz="1800">
                <a:solidFill>
                  <a:schemeClr val="dk1"/>
                </a:solidFill>
                <a:highlight>
                  <a:srgbClr val="FFFFFF"/>
                </a:highlight>
              </a:rPr>
              <a:t>Tracking</a:t>
            </a:r>
          </a:p>
          <a:p>
            <a:pPr marL="1371600" lvl="2" indent="-342900" algn="just" rtl="0">
              <a:lnSpc>
                <a:spcPct val="115000"/>
              </a:lnSpc>
              <a:spcBef>
                <a:spcPts val="0"/>
              </a:spcBef>
              <a:buClr>
                <a:schemeClr val="dk1"/>
              </a:buClr>
              <a:buSzPct val="100000"/>
              <a:buChar char="■"/>
            </a:pPr>
            <a:r>
              <a:rPr lang="en-US" sz="1800">
                <a:solidFill>
                  <a:schemeClr val="dk1"/>
                </a:solidFill>
                <a:highlight>
                  <a:srgbClr val="FFFFFF"/>
                </a:highlight>
              </a:rPr>
              <a:t>Reporting</a:t>
            </a:r>
          </a:p>
        </p:txBody>
      </p:sp>
      <p:pic>
        <p:nvPicPr>
          <p:cNvPr id="185" name="Shape 185" descr="CM4B-pp.jpg"/>
          <p:cNvPicPr preferRelativeResize="0">
            <a:picLocks noGrp="1"/>
          </p:cNvPicPr>
          <p:nvPr>
            <p:ph type="body" idx="1"/>
          </p:nvPr>
        </p:nvPicPr>
        <p:blipFill rotWithShape="1">
          <a:blip r:embed="rId3">
            <a:alphaModFix/>
          </a:blip>
          <a:srcRect t="305" b="1074"/>
          <a:stretch/>
        </p:blipFill>
        <p:spPr>
          <a:xfrm>
            <a:off x="6650037" y="152400"/>
            <a:ext cx="1860600" cy="18351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Shape 190"/>
          <p:cNvSpPr txBox="1">
            <a:spLocks noGrp="1"/>
          </p:cNvSpPr>
          <p:nvPr>
            <p:ph type="title"/>
          </p:nvPr>
        </p:nvSpPr>
        <p:spPr>
          <a:xfrm>
            <a:off x="457200" y="152400"/>
            <a:ext cx="5791200" cy="1371600"/>
          </a:xfrm>
          <a:prstGeom prst="rect">
            <a:avLst/>
          </a:prstGeom>
        </p:spPr>
        <p:txBody>
          <a:bodyPr wrap="square" lIns="91425" tIns="91425" rIns="91425" bIns="91425" anchor="b" anchorCtr="0">
            <a:noAutofit/>
          </a:bodyPr>
          <a:lstStyle/>
          <a:p>
            <a:pPr lvl="0" rtl="0">
              <a:spcBef>
                <a:spcPts val="0"/>
              </a:spcBef>
              <a:buClr>
                <a:schemeClr val="dk1"/>
              </a:buClr>
              <a:buSzPct val="45833"/>
              <a:buFont typeface="Arial"/>
              <a:buNone/>
            </a:pPr>
            <a:r>
              <a:rPr lang="en-US" sz="2400" b="1">
                <a:solidFill>
                  <a:srgbClr val="FF0000"/>
                </a:solidFill>
              </a:rPr>
              <a:t>Potential Funding - Federal</a:t>
            </a:r>
          </a:p>
        </p:txBody>
      </p:sp>
      <p:sp>
        <p:nvSpPr>
          <p:cNvPr id="191" name="Shape 191"/>
          <p:cNvSpPr txBox="1">
            <a:spLocks noGrp="1"/>
          </p:cNvSpPr>
          <p:nvPr>
            <p:ph type="body" idx="1"/>
          </p:nvPr>
        </p:nvSpPr>
        <p:spPr>
          <a:xfrm>
            <a:off x="500275" y="2055125"/>
            <a:ext cx="7620000" cy="1510800"/>
          </a:xfrm>
          <a:prstGeom prst="rect">
            <a:avLst/>
          </a:prstGeom>
        </p:spPr>
        <p:txBody>
          <a:bodyPr wrap="square" lIns="91425" tIns="91425" rIns="91425" bIns="91425" anchor="t" anchorCtr="0">
            <a:noAutofit/>
          </a:bodyPr>
          <a:lstStyle/>
          <a:p>
            <a:pPr lvl="0" rtl="0">
              <a:lnSpc>
                <a:spcPct val="115000"/>
              </a:lnSpc>
              <a:spcBef>
                <a:spcPts val="0"/>
              </a:spcBef>
              <a:spcAft>
                <a:spcPts val="0"/>
              </a:spcAft>
              <a:buNone/>
            </a:pPr>
            <a:r>
              <a:rPr lang="en-US" b="0">
                <a:latin typeface="Arial Black"/>
                <a:ea typeface="Arial Black"/>
                <a:cs typeface="Arial Black"/>
                <a:sym typeface="Arial Black"/>
              </a:rPr>
              <a:t>Sexual Assault Forensic Evidence - Inventory, Tracking, and Reporting Program (SAFE-ITR) (*Information based on FY 17 solicitation) </a:t>
            </a:r>
          </a:p>
        </p:txBody>
      </p:sp>
      <p:sp>
        <p:nvSpPr>
          <p:cNvPr id="192" name="Shape 192"/>
          <p:cNvSpPr txBox="1"/>
          <p:nvPr/>
        </p:nvSpPr>
        <p:spPr>
          <a:xfrm>
            <a:off x="336175" y="3633550"/>
            <a:ext cx="7784100" cy="3010200"/>
          </a:xfrm>
          <a:prstGeom prst="rect">
            <a:avLst/>
          </a:prstGeom>
          <a:noFill/>
          <a:ln>
            <a:noFill/>
          </a:ln>
        </p:spPr>
        <p:txBody>
          <a:bodyPr wrap="square" lIns="91425" tIns="91425" rIns="91425" bIns="91425" anchor="t" anchorCtr="0">
            <a:noAutofit/>
          </a:bodyPr>
          <a:lstStyle/>
          <a:p>
            <a:pPr lvl="0" rtl="0">
              <a:lnSpc>
                <a:spcPct val="115000"/>
              </a:lnSpc>
              <a:spcBef>
                <a:spcPts val="0"/>
              </a:spcBef>
              <a:buNone/>
            </a:pPr>
            <a:r>
              <a:rPr lang="en-US" sz="1800" b="1">
                <a:solidFill>
                  <a:srgbClr val="222222"/>
                </a:solidFill>
              </a:rPr>
              <a:t>ELIGIBILITY</a:t>
            </a:r>
          </a:p>
          <a:p>
            <a:pPr marL="457200" lvl="0" indent="-342900" algn="just" rtl="0">
              <a:lnSpc>
                <a:spcPct val="115000"/>
              </a:lnSpc>
              <a:spcBef>
                <a:spcPts val="0"/>
              </a:spcBef>
              <a:buClr>
                <a:schemeClr val="dk1"/>
              </a:buClr>
              <a:buSzPct val="100000"/>
              <a:buChar char="●"/>
            </a:pPr>
            <a:r>
              <a:rPr lang="en-US" sz="1800">
                <a:solidFill>
                  <a:schemeClr val="dk1"/>
                </a:solidFill>
              </a:rPr>
              <a:t>Eligible applicants are States, units of local government, and federally recognized Indian tribal governments that collect, store, maintain, and/or send forensic DNA evidence to an existing and accredited crime laboratory that complies with the DNA Quality Assurance Standards and participates in the National DNA Index System (NDIS).</a:t>
            </a:r>
          </a:p>
          <a:p>
            <a:pPr lvl="0" rtl="0">
              <a:spcBef>
                <a:spcPts val="0"/>
              </a:spcBef>
              <a:buNone/>
            </a:pPr>
            <a:endParaRPr/>
          </a:p>
        </p:txBody>
      </p:sp>
      <p:pic>
        <p:nvPicPr>
          <p:cNvPr id="193" name="Shape 193" descr="CM4B-pp.jpg"/>
          <p:cNvPicPr preferRelativeResize="0">
            <a:picLocks noGrp="1"/>
          </p:cNvPicPr>
          <p:nvPr>
            <p:ph type="body" idx="1"/>
          </p:nvPr>
        </p:nvPicPr>
        <p:blipFill rotWithShape="1">
          <a:blip r:embed="rId3">
            <a:alphaModFix/>
          </a:blip>
          <a:srcRect t="305" b="1074"/>
          <a:stretch/>
        </p:blipFill>
        <p:spPr>
          <a:xfrm>
            <a:off x="6650037" y="152400"/>
            <a:ext cx="1860600" cy="18351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336175" y="511450"/>
            <a:ext cx="5791200" cy="1371600"/>
          </a:xfrm>
          <a:prstGeom prst="rect">
            <a:avLst/>
          </a:prstGeom>
        </p:spPr>
        <p:txBody>
          <a:bodyPr wrap="square" lIns="91425" tIns="91425" rIns="91425" bIns="91425" anchor="b" anchorCtr="0">
            <a:noAutofit/>
          </a:bodyPr>
          <a:lstStyle/>
          <a:p>
            <a:pPr lvl="0" rtl="0">
              <a:lnSpc>
                <a:spcPct val="100000"/>
              </a:lnSpc>
              <a:spcBef>
                <a:spcPts val="500"/>
              </a:spcBef>
              <a:spcAft>
                <a:spcPts val="600"/>
              </a:spcAft>
              <a:buNone/>
            </a:pPr>
            <a:r>
              <a:rPr lang="en-US" sz="2400" b="1">
                <a:solidFill>
                  <a:srgbClr val="FF0000"/>
                </a:solidFill>
              </a:rPr>
              <a:t>Potential Funding - </a:t>
            </a:r>
          </a:p>
          <a:p>
            <a:pPr lvl="0" rtl="0">
              <a:lnSpc>
                <a:spcPct val="100000"/>
              </a:lnSpc>
              <a:spcBef>
                <a:spcPts val="500"/>
              </a:spcBef>
              <a:spcAft>
                <a:spcPts val="600"/>
              </a:spcAft>
              <a:buNone/>
            </a:pPr>
            <a:r>
              <a:rPr lang="en-US" sz="2400" b="1">
                <a:solidFill>
                  <a:srgbClr val="FF0000"/>
                </a:solidFill>
              </a:rPr>
              <a:t>Governor’s Office of Crime Control &amp; Prevention  </a:t>
            </a:r>
          </a:p>
        </p:txBody>
      </p:sp>
      <p:sp>
        <p:nvSpPr>
          <p:cNvPr id="95" name="Shape 95"/>
          <p:cNvSpPr txBox="1">
            <a:spLocks noGrp="1"/>
          </p:cNvSpPr>
          <p:nvPr>
            <p:ph type="body" idx="1"/>
          </p:nvPr>
        </p:nvSpPr>
        <p:spPr>
          <a:xfrm>
            <a:off x="548150" y="2306450"/>
            <a:ext cx="7620000" cy="3486300"/>
          </a:xfrm>
          <a:prstGeom prst="rect">
            <a:avLst/>
          </a:prstGeom>
        </p:spPr>
        <p:txBody>
          <a:bodyPr wrap="square" lIns="91425" tIns="91425" rIns="91425" bIns="91425" anchor="t" anchorCtr="0">
            <a:noAutofit/>
          </a:bodyPr>
          <a:lstStyle/>
          <a:p>
            <a:pPr marL="457200" lvl="0" indent="-342900" algn="just" rtl="0">
              <a:lnSpc>
                <a:spcPct val="115000"/>
              </a:lnSpc>
              <a:spcBef>
                <a:spcPts val="1000"/>
              </a:spcBef>
              <a:spcAft>
                <a:spcPts val="0"/>
              </a:spcAft>
              <a:buSzPct val="100000"/>
              <a:buChar char="●"/>
            </a:pPr>
            <a:r>
              <a:rPr lang="en-US" sz="1800" b="0"/>
              <a:t>Edward J. Byrne Justice Memorial Assistance Grant (BJAG)</a:t>
            </a:r>
          </a:p>
          <a:p>
            <a:pPr marL="457200" lvl="0" indent="-342900" algn="just" rtl="0">
              <a:lnSpc>
                <a:spcPct val="115000"/>
              </a:lnSpc>
              <a:spcBef>
                <a:spcPts val="1000"/>
              </a:spcBef>
              <a:spcAft>
                <a:spcPts val="0"/>
              </a:spcAft>
              <a:buSzPct val="100000"/>
              <a:buChar char="●"/>
            </a:pPr>
            <a:r>
              <a:rPr lang="en-US" sz="1800" b="0"/>
              <a:t>Maryland Victims of Crime (MVOC)</a:t>
            </a:r>
          </a:p>
          <a:p>
            <a:pPr marL="457200" lvl="0" indent="-342900" algn="just" rtl="0">
              <a:lnSpc>
                <a:spcPct val="150000"/>
              </a:lnSpc>
              <a:spcBef>
                <a:spcPts val="1000"/>
              </a:spcBef>
              <a:spcAft>
                <a:spcPts val="0"/>
              </a:spcAft>
              <a:buSzPct val="100000"/>
              <a:buChar char="●"/>
            </a:pPr>
            <a:r>
              <a:rPr lang="en-US" sz="1800" b="0"/>
              <a:t>STOP (Services * Training * Officers *  Prosecutors) Violence Against Women Formula Grant Program (VAWA)</a:t>
            </a:r>
          </a:p>
          <a:p>
            <a:pPr marL="457200" lvl="0" indent="-342900" algn="just" rtl="0">
              <a:lnSpc>
                <a:spcPct val="150000"/>
              </a:lnSpc>
              <a:spcBef>
                <a:spcPts val="1000"/>
              </a:spcBef>
              <a:spcAft>
                <a:spcPts val="0"/>
              </a:spcAft>
              <a:buSzPct val="100000"/>
              <a:buChar char="●"/>
            </a:pPr>
            <a:r>
              <a:rPr lang="en-US" sz="1800" b="0"/>
              <a:t>Victims of Crimes Act (VOCA)</a:t>
            </a:r>
          </a:p>
          <a:p>
            <a:pPr lvl="0" rtl="0">
              <a:lnSpc>
                <a:spcPct val="115000"/>
              </a:lnSpc>
              <a:spcBef>
                <a:spcPts val="500"/>
              </a:spcBef>
              <a:buClr>
                <a:schemeClr val="dk1"/>
              </a:buClr>
              <a:buSzPct val="55000"/>
              <a:buFont typeface="Arial"/>
              <a:buNone/>
            </a:pPr>
            <a:endParaRPr b="0">
              <a:solidFill>
                <a:srgbClr val="D1282E"/>
              </a:solidFill>
              <a:latin typeface="Arial Black"/>
              <a:ea typeface="Arial Black"/>
              <a:cs typeface="Arial Black"/>
              <a:sym typeface="Arial Black"/>
            </a:endParaRPr>
          </a:p>
          <a:p>
            <a:pPr lvl="0" rtl="0">
              <a:spcBef>
                <a:spcPts val="0"/>
              </a:spcBef>
              <a:buNone/>
            </a:pPr>
            <a:endParaRPr sz="1800"/>
          </a:p>
        </p:txBody>
      </p:sp>
      <p:pic>
        <p:nvPicPr>
          <p:cNvPr id="96" name="Shape 96" descr="CM4B-pp.jpg"/>
          <p:cNvPicPr preferRelativeResize="0">
            <a:picLocks noGrp="1"/>
          </p:cNvPicPr>
          <p:nvPr>
            <p:ph type="body" idx="1"/>
          </p:nvPr>
        </p:nvPicPr>
        <p:blipFill rotWithShape="1">
          <a:blip r:embed="rId3">
            <a:alphaModFix/>
          </a:blip>
          <a:srcRect t="305" b="1074"/>
          <a:stretch/>
        </p:blipFill>
        <p:spPr>
          <a:xfrm>
            <a:off x="6650037" y="152400"/>
            <a:ext cx="1860600" cy="18351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36175" y="511450"/>
            <a:ext cx="5791200" cy="1371600"/>
          </a:xfrm>
          <a:prstGeom prst="rect">
            <a:avLst/>
          </a:prstGeom>
        </p:spPr>
        <p:txBody>
          <a:bodyPr wrap="square" lIns="91425" tIns="91425" rIns="91425" bIns="91425" anchor="b" anchorCtr="0">
            <a:noAutofit/>
          </a:bodyPr>
          <a:lstStyle/>
          <a:p>
            <a:pPr lvl="0" rtl="0">
              <a:lnSpc>
                <a:spcPct val="100000"/>
              </a:lnSpc>
              <a:spcBef>
                <a:spcPts val="1000"/>
              </a:spcBef>
              <a:buNone/>
            </a:pPr>
            <a:r>
              <a:rPr lang="en-US" sz="2400" b="1">
                <a:solidFill>
                  <a:srgbClr val="FF0000"/>
                </a:solidFill>
              </a:rPr>
              <a:t>Edward J. Byrne Justice Memorial Assistance Grant (BJAG)</a:t>
            </a:r>
          </a:p>
        </p:txBody>
      </p:sp>
      <p:sp>
        <p:nvSpPr>
          <p:cNvPr id="102" name="Shape 102"/>
          <p:cNvSpPr txBox="1">
            <a:spLocks noGrp="1"/>
          </p:cNvSpPr>
          <p:nvPr>
            <p:ph type="body" idx="1"/>
          </p:nvPr>
        </p:nvSpPr>
        <p:spPr>
          <a:xfrm>
            <a:off x="548150" y="2306450"/>
            <a:ext cx="7620000" cy="3486300"/>
          </a:xfrm>
          <a:prstGeom prst="rect">
            <a:avLst/>
          </a:prstGeom>
        </p:spPr>
        <p:txBody>
          <a:bodyPr wrap="square" lIns="91425" tIns="91425" rIns="91425" bIns="91425" anchor="t" anchorCtr="0">
            <a:noAutofit/>
          </a:bodyPr>
          <a:lstStyle/>
          <a:p>
            <a:pPr marL="457200" lvl="0" indent="-342900" algn="just" rtl="0">
              <a:lnSpc>
                <a:spcPct val="115000"/>
              </a:lnSpc>
              <a:spcBef>
                <a:spcPts val="1000"/>
              </a:spcBef>
              <a:spcAft>
                <a:spcPts val="0"/>
              </a:spcAft>
              <a:buClr>
                <a:srgbClr val="000000"/>
              </a:buClr>
              <a:buSzPct val="100000"/>
              <a:buChar char="●"/>
            </a:pPr>
            <a:r>
              <a:rPr lang="en-US" sz="1800" b="0">
                <a:solidFill>
                  <a:srgbClr val="000000"/>
                </a:solidFill>
                <a:highlight>
                  <a:srgbClr val="FFFFFF"/>
                </a:highlight>
              </a:rPr>
              <a:t>Byrne Justice Assistance Grants support a broad range of state and local criminal justice initiatives critical to Maryland's ultimate goal of safe communities. Funds are intended to reduce existing gaps in service that impact violent crime, crime victims, enforcement, prosecution, adjudication, detention, and rehabilitation.</a:t>
            </a:r>
          </a:p>
          <a:p>
            <a:pPr marL="457200" lvl="0" indent="-342900" algn="just" rtl="0">
              <a:lnSpc>
                <a:spcPct val="115000"/>
              </a:lnSpc>
              <a:spcBef>
                <a:spcPts val="1000"/>
              </a:spcBef>
              <a:spcAft>
                <a:spcPts val="0"/>
              </a:spcAft>
              <a:buClr>
                <a:srgbClr val="000000"/>
              </a:buClr>
              <a:buSzPct val="100000"/>
              <a:buChar char="●"/>
            </a:pPr>
            <a:r>
              <a:rPr lang="en-US" sz="1800" b="0">
                <a:solidFill>
                  <a:srgbClr val="000000"/>
                </a:solidFill>
              </a:rPr>
              <a:t>In general, JAG funds awarded to a State may be used to provide additional personnel, equipment, supplies, contractual support, training, technical assistance, and information systems for criminal justice, including for any one or more of the following</a:t>
            </a:r>
          </a:p>
          <a:p>
            <a:pPr marL="914400" lvl="1" indent="-342900" algn="just" rtl="0">
              <a:lnSpc>
                <a:spcPct val="115000"/>
              </a:lnSpc>
              <a:spcBef>
                <a:spcPts val="1000"/>
              </a:spcBef>
              <a:spcAft>
                <a:spcPts val="0"/>
              </a:spcAft>
              <a:buClr>
                <a:srgbClr val="000000"/>
              </a:buClr>
              <a:buSzPct val="100000"/>
            </a:pPr>
            <a:r>
              <a:rPr lang="en-US" sz="1800">
                <a:solidFill>
                  <a:srgbClr val="000000"/>
                </a:solidFill>
              </a:rPr>
              <a:t>Crime victim and witness programs (other than compensation).</a:t>
            </a:r>
          </a:p>
          <a:p>
            <a:pPr lvl="0" rtl="0">
              <a:spcBef>
                <a:spcPts val="0"/>
              </a:spcBef>
              <a:buNone/>
            </a:pPr>
            <a:endParaRPr sz="1800"/>
          </a:p>
        </p:txBody>
      </p:sp>
      <p:pic>
        <p:nvPicPr>
          <p:cNvPr id="103" name="Shape 103" descr="CM4B-pp.jpg"/>
          <p:cNvPicPr preferRelativeResize="0">
            <a:picLocks noGrp="1"/>
          </p:cNvPicPr>
          <p:nvPr>
            <p:ph type="body" idx="1"/>
          </p:nvPr>
        </p:nvPicPr>
        <p:blipFill rotWithShape="1">
          <a:blip r:embed="rId3">
            <a:alphaModFix/>
          </a:blip>
          <a:srcRect t="305" b="1074"/>
          <a:stretch/>
        </p:blipFill>
        <p:spPr>
          <a:xfrm>
            <a:off x="6650037" y="152400"/>
            <a:ext cx="1860600" cy="18351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336175" y="511450"/>
            <a:ext cx="5791200" cy="1371600"/>
          </a:xfrm>
          <a:prstGeom prst="rect">
            <a:avLst/>
          </a:prstGeom>
        </p:spPr>
        <p:txBody>
          <a:bodyPr wrap="square" lIns="91425" tIns="91425" rIns="91425" bIns="91425" anchor="b" anchorCtr="0">
            <a:noAutofit/>
          </a:bodyPr>
          <a:lstStyle/>
          <a:p>
            <a:pPr lvl="0" rtl="0">
              <a:lnSpc>
                <a:spcPct val="115000"/>
              </a:lnSpc>
              <a:spcBef>
                <a:spcPts val="1000"/>
              </a:spcBef>
              <a:buNone/>
            </a:pPr>
            <a:r>
              <a:rPr lang="en-US" sz="2400" b="1">
                <a:solidFill>
                  <a:srgbClr val="FF0000"/>
                </a:solidFill>
              </a:rPr>
              <a:t>Maryland Victims of Crime (MVOC)</a:t>
            </a:r>
          </a:p>
        </p:txBody>
      </p:sp>
      <p:sp>
        <p:nvSpPr>
          <p:cNvPr id="109" name="Shape 109"/>
          <p:cNvSpPr txBox="1">
            <a:spLocks noGrp="1"/>
          </p:cNvSpPr>
          <p:nvPr>
            <p:ph type="body" idx="1"/>
          </p:nvPr>
        </p:nvSpPr>
        <p:spPr>
          <a:xfrm>
            <a:off x="557550" y="2325250"/>
            <a:ext cx="7620000" cy="3486300"/>
          </a:xfrm>
          <a:prstGeom prst="rect">
            <a:avLst/>
          </a:prstGeom>
        </p:spPr>
        <p:txBody>
          <a:bodyPr wrap="square" lIns="91425" tIns="91425" rIns="91425" bIns="91425" anchor="t" anchorCtr="0">
            <a:noAutofit/>
          </a:bodyPr>
          <a:lstStyle/>
          <a:p>
            <a:pPr marL="457200" lvl="0" indent="-355600" algn="just" rtl="0">
              <a:lnSpc>
                <a:spcPct val="115000"/>
              </a:lnSpc>
              <a:spcBef>
                <a:spcPts val="1000"/>
              </a:spcBef>
              <a:spcAft>
                <a:spcPts val="0"/>
              </a:spcAft>
              <a:buSzPct val="111111"/>
              <a:buChar char="●"/>
            </a:pPr>
            <a:r>
              <a:rPr lang="en-US" sz="1800" b="0"/>
              <a:t>The Maryland Victims of Crime (MVOC) Fund provides advocacy and support services to victims of crime for the purpose of developing and enhancing existing programs that serve victims of crime in Maryland.</a:t>
            </a:r>
            <a:r>
              <a:rPr lang="en-US" b="0"/>
              <a:t> </a:t>
            </a:r>
          </a:p>
          <a:p>
            <a:pPr marR="0" lvl="0" algn="just" rtl="0">
              <a:lnSpc>
                <a:spcPct val="115000"/>
              </a:lnSpc>
              <a:spcBef>
                <a:spcPts val="1000"/>
              </a:spcBef>
              <a:spcAft>
                <a:spcPts val="0"/>
              </a:spcAft>
              <a:buNone/>
            </a:pPr>
            <a:endParaRPr b="0"/>
          </a:p>
          <a:p>
            <a:pPr lvl="0" rtl="0">
              <a:lnSpc>
                <a:spcPct val="115000"/>
              </a:lnSpc>
              <a:spcBef>
                <a:spcPts val="500"/>
              </a:spcBef>
              <a:buClr>
                <a:schemeClr val="dk1"/>
              </a:buClr>
              <a:buSzPct val="55000"/>
              <a:buFont typeface="Arial"/>
              <a:buNone/>
            </a:pPr>
            <a:endParaRPr b="0">
              <a:solidFill>
                <a:srgbClr val="D1282E"/>
              </a:solidFill>
              <a:latin typeface="Arial Black"/>
              <a:ea typeface="Arial Black"/>
              <a:cs typeface="Arial Black"/>
              <a:sym typeface="Arial Black"/>
            </a:endParaRPr>
          </a:p>
          <a:p>
            <a:pPr lvl="0" rtl="0">
              <a:spcBef>
                <a:spcPts val="0"/>
              </a:spcBef>
              <a:buNone/>
            </a:pPr>
            <a:endParaRPr sz="1800"/>
          </a:p>
        </p:txBody>
      </p:sp>
      <p:pic>
        <p:nvPicPr>
          <p:cNvPr id="110" name="Shape 110" descr="CM4B-pp.jpg"/>
          <p:cNvPicPr preferRelativeResize="0">
            <a:picLocks noGrp="1"/>
          </p:cNvPicPr>
          <p:nvPr>
            <p:ph type="body" idx="1"/>
          </p:nvPr>
        </p:nvPicPr>
        <p:blipFill rotWithShape="1">
          <a:blip r:embed="rId3">
            <a:alphaModFix/>
          </a:blip>
          <a:srcRect t="305" b="1074"/>
          <a:stretch/>
        </p:blipFill>
        <p:spPr>
          <a:xfrm>
            <a:off x="6650037" y="152400"/>
            <a:ext cx="1860600" cy="18351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418225" y="387450"/>
            <a:ext cx="5791200" cy="1365000"/>
          </a:xfrm>
          <a:prstGeom prst="rect">
            <a:avLst/>
          </a:prstGeom>
        </p:spPr>
        <p:txBody>
          <a:bodyPr wrap="square" lIns="91425" tIns="91425" rIns="91425" bIns="91425" anchor="b" anchorCtr="0">
            <a:noAutofit/>
          </a:bodyPr>
          <a:lstStyle/>
          <a:p>
            <a:pPr lvl="0" algn="just" rtl="0">
              <a:lnSpc>
                <a:spcPct val="100000"/>
              </a:lnSpc>
              <a:spcBef>
                <a:spcPts val="1000"/>
              </a:spcBef>
              <a:buNone/>
            </a:pPr>
            <a:r>
              <a:rPr lang="en-US" sz="2400" b="1">
                <a:solidFill>
                  <a:srgbClr val="FF0000"/>
                </a:solidFill>
              </a:rPr>
              <a:t>Violence Against Women Formula Grant Program (VAWA)</a:t>
            </a:r>
          </a:p>
        </p:txBody>
      </p:sp>
      <p:sp>
        <p:nvSpPr>
          <p:cNvPr id="116" name="Shape 116"/>
          <p:cNvSpPr txBox="1">
            <a:spLocks noGrp="1"/>
          </p:cNvSpPr>
          <p:nvPr>
            <p:ph type="body" idx="1"/>
          </p:nvPr>
        </p:nvSpPr>
        <p:spPr>
          <a:xfrm>
            <a:off x="418225" y="1839675"/>
            <a:ext cx="7620000" cy="4611300"/>
          </a:xfrm>
          <a:prstGeom prst="rect">
            <a:avLst/>
          </a:prstGeom>
        </p:spPr>
        <p:txBody>
          <a:bodyPr wrap="square" lIns="91425" tIns="91425" rIns="91425" bIns="91425" anchor="t" anchorCtr="0">
            <a:noAutofit/>
          </a:bodyPr>
          <a:lstStyle/>
          <a:p>
            <a:pPr lvl="0" algn="just" rtl="0">
              <a:spcBef>
                <a:spcPts val="0"/>
              </a:spcBef>
              <a:spcAft>
                <a:spcPts val="0"/>
              </a:spcAft>
              <a:buNone/>
            </a:pPr>
            <a:endParaRPr sz="1800" b="0"/>
          </a:p>
          <a:p>
            <a:pPr marL="914400" lvl="0" indent="-342900" algn="just" rtl="0">
              <a:spcBef>
                <a:spcPts val="0"/>
              </a:spcBef>
              <a:spcAft>
                <a:spcPts val="0"/>
              </a:spcAft>
              <a:buSzPct val="100000"/>
              <a:buChar char="●"/>
            </a:pPr>
            <a:r>
              <a:rPr lang="en-US" sz="1800" b="0"/>
              <a:t>With respect to the VAWA requirement concerning forensic medical examination payment for victims of sexual assault, a state or territory must certify that:</a:t>
            </a:r>
          </a:p>
          <a:p>
            <a:pPr marL="1371600" lvl="1" indent="-342900" algn="just" rtl="0">
              <a:lnSpc>
                <a:spcPct val="115000"/>
              </a:lnSpc>
              <a:spcBef>
                <a:spcPts val="0"/>
              </a:spcBef>
              <a:buClr>
                <a:schemeClr val="dk1"/>
              </a:buClr>
              <a:buSzPct val="100000"/>
            </a:pPr>
            <a:r>
              <a:rPr lang="en-US" sz="1800"/>
              <a:t>the state or territory or another governmental entity incurs the full out-of-pocket cost of forensic medical exams for victims of sexual assault;</a:t>
            </a:r>
          </a:p>
          <a:p>
            <a:pPr marL="1371600" lvl="1" indent="-342900" algn="just" rtl="0">
              <a:lnSpc>
                <a:spcPct val="115000"/>
              </a:lnSpc>
              <a:spcBef>
                <a:spcPts val="0"/>
              </a:spcBef>
              <a:buClr>
                <a:schemeClr val="dk1"/>
              </a:buClr>
              <a:buSzPct val="100000"/>
            </a:pPr>
            <a:r>
              <a:rPr lang="en-US" sz="1800"/>
              <a:t>the state or territory coordinates with health care providers in the region to notify victims of sexual assault of the availability of rape exams at no cost to victims; and,</a:t>
            </a:r>
          </a:p>
          <a:p>
            <a:pPr marL="1371600" lvl="1" indent="-342900" algn="just" rtl="0">
              <a:lnSpc>
                <a:spcPct val="115000"/>
              </a:lnSpc>
              <a:spcBef>
                <a:spcPts val="0"/>
              </a:spcBef>
              <a:buClr>
                <a:schemeClr val="dk1"/>
              </a:buClr>
              <a:buSzPct val="100000"/>
            </a:pPr>
            <a:r>
              <a:rPr lang="en-US" sz="1800"/>
              <a:t>it will not require a victim of sexual assault to participate in the criminal justice system or cooperate with law enforcement in order to be provided with a forensic medical exam, reimbursement for charges incurred on account of such an exam, or both.</a:t>
            </a:r>
          </a:p>
          <a:p>
            <a:pPr lvl="0" rtl="0">
              <a:spcBef>
                <a:spcPts val="0"/>
              </a:spcBef>
              <a:buNone/>
            </a:pPr>
            <a:endParaRPr sz="1800"/>
          </a:p>
        </p:txBody>
      </p:sp>
      <p:pic>
        <p:nvPicPr>
          <p:cNvPr id="117" name="Shape 117" descr="CM4B-pp.jpg"/>
          <p:cNvPicPr preferRelativeResize="0">
            <a:picLocks noGrp="1"/>
          </p:cNvPicPr>
          <p:nvPr>
            <p:ph type="body" idx="1"/>
          </p:nvPr>
        </p:nvPicPr>
        <p:blipFill rotWithShape="1">
          <a:blip r:embed="rId3">
            <a:alphaModFix/>
          </a:blip>
          <a:srcRect t="305" b="1074"/>
          <a:stretch/>
        </p:blipFill>
        <p:spPr>
          <a:xfrm>
            <a:off x="6650037" y="152400"/>
            <a:ext cx="1860600" cy="18351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457200" y="152400"/>
            <a:ext cx="5791200" cy="1371600"/>
          </a:xfrm>
          <a:prstGeom prst="rect">
            <a:avLst/>
          </a:prstGeom>
        </p:spPr>
        <p:txBody>
          <a:bodyPr wrap="square" lIns="91425" tIns="91425" rIns="91425" bIns="91425" anchor="b" anchorCtr="0">
            <a:noAutofit/>
          </a:bodyPr>
          <a:lstStyle/>
          <a:p>
            <a:pPr lvl="0" algn="just" rtl="0">
              <a:spcBef>
                <a:spcPts val="1000"/>
              </a:spcBef>
              <a:buClr>
                <a:schemeClr val="dk1"/>
              </a:buClr>
              <a:buSzPct val="45833"/>
              <a:buFont typeface="Arial"/>
              <a:buNone/>
            </a:pPr>
            <a:r>
              <a:rPr lang="en-US" sz="2400" b="1">
                <a:solidFill>
                  <a:srgbClr val="FF0000"/>
                </a:solidFill>
              </a:rPr>
              <a:t>Violence Against Women Formula Grant Program (VAWA) </a:t>
            </a:r>
          </a:p>
        </p:txBody>
      </p:sp>
      <p:sp>
        <p:nvSpPr>
          <p:cNvPr id="123" name="Shape 123"/>
          <p:cNvSpPr txBox="1">
            <a:spLocks noGrp="1"/>
          </p:cNvSpPr>
          <p:nvPr>
            <p:ph type="body" idx="1"/>
          </p:nvPr>
        </p:nvSpPr>
        <p:spPr>
          <a:xfrm>
            <a:off x="418225" y="2055125"/>
            <a:ext cx="7620000" cy="4419900"/>
          </a:xfrm>
          <a:prstGeom prst="rect">
            <a:avLst/>
          </a:prstGeom>
        </p:spPr>
        <p:txBody>
          <a:bodyPr wrap="square" lIns="91425" tIns="91425" rIns="91425" bIns="91425" anchor="t" anchorCtr="0">
            <a:noAutofit/>
          </a:bodyPr>
          <a:lstStyle/>
          <a:p>
            <a:pPr marL="457200" lvl="0" indent="-69850" algn="just" rtl="0">
              <a:lnSpc>
                <a:spcPct val="115000"/>
              </a:lnSpc>
              <a:spcBef>
                <a:spcPts val="0"/>
              </a:spcBef>
              <a:spcAft>
                <a:spcPts val="0"/>
              </a:spcAft>
              <a:buClr>
                <a:schemeClr val="dk1"/>
              </a:buClr>
              <a:buSzPct val="61111"/>
              <a:buFont typeface="Arial"/>
              <a:buNone/>
            </a:pPr>
            <a:r>
              <a:rPr lang="en-US" sz="1800"/>
              <a:t>Note:</a:t>
            </a:r>
          </a:p>
          <a:p>
            <a:pPr marL="457200" lvl="0" indent="-342900" algn="just" rtl="0">
              <a:lnSpc>
                <a:spcPct val="115000"/>
              </a:lnSpc>
              <a:spcBef>
                <a:spcPts val="0"/>
              </a:spcBef>
              <a:spcAft>
                <a:spcPts val="0"/>
              </a:spcAft>
              <a:buSzPct val="100000"/>
              <a:buChar char="●"/>
            </a:pPr>
            <a:r>
              <a:rPr lang="en-US" sz="1800" b="0"/>
              <a:t>STOP funds may be used to pay for forensic medical exams performed by trained examiners for victims of sexual assault, except that such funds may not be used to pay for forensic medical exams if victims of sexual assault are required to seek reimbursement for such exams from their insurance carriers.</a:t>
            </a:r>
          </a:p>
          <a:p>
            <a:pPr lvl="0" algn="just" rtl="0">
              <a:lnSpc>
                <a:spcPct val="115000"/>
              </a:lnSpc>
              <a:spcBef>
                <a:spcPts val="0"/>
              </a:spcBef>
              <a:spcAft>
                <a:spcPts val="0"/>
              </a:spcAft>
              <a:buNone/>
            </a:pPr>
            <a:endParaRPr sz="1800" b="0"/>
          </a:p>
          <a:p>
            <a:pPr marL="457200" lvl="0" indent="-342900" algn="just" rtl="0">
              <a:lnSpc>
                <a:spcPct val="115000"/>
              </a:lnSpc>
              <a:spcBef>
                <a:spcPts val="0"/>
              </a:spcBef>
              <a:spcAft>
                <a:spcPts val="0"/>
              </a:spcAft>
              <a:buSzPct val="100000"/>
              <a:buChar char="●"/>
            </a:pPr>
            <a:r>
              <a:rPr lang="en-US" sz="1800" b="0"/>
              <a:t>Due to changes in VAWA 2013, states can no longer reimburse victims for the costs of the exams, but must make the exam available free of charge to the victim. This includes any deductibles or copayments for states that require victims to submit the charges to their insurance carriers.</a:t>
            </a:r>
          </a:p>
          <a:p>
            <a:pPr lvl="0" algn="just" rtl="0">
              <a:lnSpc>
                <a:spcPct val="115000"/>
              </a:lnSpc>
              <a:spcBef>
                <a:spcPts val="0"/>
              </a:spcBef>
              <a:spcAft>
                <a:spcPts val="0"/>
              </a:spcAft>
              <a:buClr>
                <a:schemeClr val="dk1"/>
              </a:buClr>
              <a:buSzPct val="55000"/>
              <a:buFont typeface="Arial"/>
              <a:buNone/>
            </a:pPr>
            <a:endParaRPr b="0"/>
          </a:p>
          <a:p>
            <a:pPr lvl="0" algn="just" rtl="0">
              <a:lnSpc>
                <a:spcPct val="150000"/>
              </a:lnSpc>
              <a:spcBef>
                <a:spcPts val="0"/>
              </a:spcBef>
              <a:spcAft>
                <a:spcPts val="0"/>
              </a:spcAft>
              <a:buNone/>
            </a:pPr>
            <a:endParaRPr/>
          </a:p>
        </p:txBody>
      </p:sp>
      <p:pic>
        <p:nvPicPr>
          <p:cNvPr id="124" name="Shape 124" descr="CM4B-pp.jpg"/>
          <p:cNvPicPr preferRelativeResize="0">
            <a:picLocks noGrp="1"/>
          </p:cNvPicPr>
          <p:nvPr>
            <p:ph type="body" idx="1"/>
          </p:nvPr>
        </p:nvPicPr>
        <p:blipFill rotWithShape="1">
          <a:blip r:embed="rId3">
            <a:alphaModFix/>
          </a:blip>
          <a:srcRect t="305" b="1074"/>
          <a:stretch/>
        </p:blipFill>
        <p:spPr>
          <a:xfrm>
            <a:off x="6650037" y="152400"/>
            <a:ext cx="1860600" cy="18351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457200" y="152400"/>
            <a:ext cx="5791200" cy="1371600"/>
          </a:xfrm>
          <a:prstGeom prst="rect">
            <a:avLst/>
          </a:prstGeom>
        </p:spPr>
        <p:txBody>
          <a:bodyPr wrap="square" lIns="91425" tIns="91425" rIns="91425" bIns="91425" anchor="b" anchorCtr="0">
            <a:noAutofit/>
          </a:bodyPr>
          <a:lstStyle/>
          <a:p>
            <a:pPr lvl="0" algn="just" rtl="0">
              <a:spcBef>
                <a:spcPts val="1000"/>
              </a:spcBef>
              <a:buClr>
                <a:schemeClr val="dk1"/>
              </a:buClr>
              <a:buSzPct val="45833"/>
              <a:buFont typeface="Arial"/>
              <a:buNone/>
            </a:pPr>
            <a:r>
              <a:rPr lang="en-US" sz="2400" b="1">
                <a:solidFill>
                  <a:srgbClr val="FF0000"/>
                </a:solidFill>
              </a:rPr>
              <a:t>Violence Against Women Formula Grant Program (VAWA) </a:t>
            </a:r>
          </a:p>
        </p:txBody>
      </p:sp>
      <p:sp>
        <p:nvSpPr>
          <p:cNvPr id="130" name="Shape 130"/>
          <p:cNvSpPr txBox="1">
            <a:spLocks noGrp="1"/>
          </p:cNvSpPr>
          <p:nvPr>
            <p:ph type="body" idx="1"/>
          </p:nvPr>
        </p:nvSpPr>
        <p:spPr>
          <a:xfrm>
            <a:off x="500275" y="2055125"/>
            <a:ext cx="7620000" cy="4132500"/>
          </a:xfrm>
          <a:prstGeom prst="rect">
            <a:avLst/>
          </a:prstGeom>
        </p:spPr>
        <p:txBody>
          <a:bodyPr wrap="square" lIns="91425" tIns="91425" rIns="91425" bIns="91425" anchor="t" anchorCtr="0">
            <a:noAutofit/>
          </a:bodyPr>
          <a:lstStyle/>
          <a:p>
            <a:pPr marL="457200" lvl="0" indent="-69850" algn="just" rtl="0">
              <a:lnSpc>
                <a:spcPct val="100000"/>
              </a:lnSpc>
              <a:spcBef>
                <a:spcPts val="0"/>
              </a:spcBef>
              <a:spcAft>
                <a:spcPts val="0"/>
              </a:spcAft>
              <a:buClr>
                <a:schemeClr val="dk1"/>
              </a:buClr>
              <a:buSzPct val="61111"/>
              <a:buFont typeface="Arial"/>
              <a:buNone/>
            </a:pPr>
            <a:r>
              <a:rPr lang="en-US" sz="1800" b="0"/>
              <a:t>Starting with FY 2007, STOP funds may be used for health care providers’ time conducting forensic examinations, if two requirements are met:</a:t>
            </a:r>
          </a:p>
          <a:p>
            <a:pPr marL="457200" lvl="0" indent="-69850" algn="just" rtl="0">
              <a:lnSpc>
                <a:spcPct val="100000"/>
              </a:lnSpc>
              <a:spcBef>
                <a:spcPts val="0"/>
              </a:spcBef>
              <a:spcAft>
                <a:spcPts val="0"/>
              </a:spcAft>
              <a:buClr>
                <a:schemeClr val="dk1"/>
              </a:buClr>
              <a:buSzPct val="61111"/>
              <a:buFont typeface="Arial"/>
              <a:buNone/>
            </a:pPr>
            <a:endParaRPr sz="1800" b="0"/>
          </a:p>
          <a:p>
            <a:pPr marL="914400" lvl="0" indent="-342900" algn="just" rtl="0">
              <a:lnSpc>
                <a:spcPct val="100000"/>
              </a:lnSpc>
              <a:spcBef>
                <a:spcPts val="0"/>
              </a:spcBef>
              <a:spcAft>
                <a:spcPts val="0"/>
              </a:spcAft>
              <a:buSzPct val="100000"/>
              <a:buChar char="●"/>
            </a:pPr>
            <a:r>
              <a:rPr lang="en-US" sz="1800" b="0"/>
              <a:t>the examinations are performed by specially trained examiners for victims of sexual assault (such as Sexual Assault Nurse Examiners (SANEs) or Sexual Assault Forensic Examiners (SAFEs)); and</a:t>
            </a:r>
          </a:p>
          <a:p>
            <a:pPr lvl="0" algn="just" rtl="0">
              <a:lnSpc>
                <a:spcPct val="115000"/>
              </a:lnSpc>
              <a:spcBef>
                <a:spcPts val="0"/>
              </a:spcBef>
              <a:spcAft>
                <a:spcPts val="0"/>
              </a:spcAft>
              <a:buNone/>
            </a:pPr>
            <a:endParaRPr sz="1800" b="0"/>
          </a:p>
          <a:p>
            <a:pPr marL="914400" lvl="0" indent="-342900" algn="just" rtl="0">
              <a:lnSpc>
                <a:spcPct val="100000"/>
              </a:lnSpc>
              <a:spcBef>
                <a:spcPts val="0"/>
              </a:spcBef>
              <a:spcAft>
                <a:spcPts val="0"/>
              </a:spcAft>
              <a:buSzPct val="100000"/>
              <a:buChar char="●"/>
            </a:pPr>
            <a:r>
              <a:rPr lang="en-US" sz="1800" b="0"/>
              <a:t>the jurisdiction does not require victims of sexual assault to seek reimbursement from their insurance carriers.	</a:t>
            </a:r>
          </a:p>
          <a:p>
            <a:pPr lvl="0" rtl="0">
              <a:spcBef>
                <a:spcPts val="0"/>
              </a:spcBef>
              <a:buNone/>
            </a:pPr>
            <a:endParaRPr sz="1800"/>
          </a:p>
        </p:txBody>
      </p:sp>
      <p:pic>
        <p:nvPicPr>
          <p:cNvPr id="131" name="Shape 131" descr="CM4B-pp.jpg"/>
          <p:cNvPicPr preferRelativeResize="0">
            <a:picLocks noGrp="1"/>
          </p:cNvPicPr>
          <p:nvPr>
            <p:ph type="body" idx="1"/>
          </p:nvPr>
        </p:nvPicPr>
        <p:blipFill rotWithShape="1">
          <a:blip r:embed="rId3">
            <a:alphaModFix/>
          </a:blip>
          <a:srcRect t="305" b="1074"/>
          <a:stretch/>
        </p:blipFill>
        <p:spPr>
          <a:xfrm>
            <a:off x="6650037" y="152400"/>
            <a:ext cx="1860600" cy="18351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421300" y="152400"/>
            <a:ext cx="5791200" cy="1371600"/>
          </a:xfrm>
          <a:prstGeom prst="rect">
            <a:avLst/>
          </a:prstGeom>
        </p:spPr>
        <p:txBody>
          <a:bodyPr wrap="square" lIns="91425" tIns="91425" rIns="91425" bIns="91425" anchor="b" anchorCtr="0">
            <a:noAutofit/>
          </a:bodyPr>
          <a:lstStyle/>
          <a:p>
            <a:pPr lvl="0" algn="just" rtl="0">
              <a:spcBef>
                <a:spcPts val="1000"/>
              </a:spcBef>
              <a:buClr>
                <a:schemeClr val="dk1"/>
              </a:buClr>
              <a:buSzPct val="45833"/>
              <a:buFont typeface="Arial"/>
              <a:buNone/>
            </a:pPr>
            <a:r>
              <a:rPr lang="en-US" sz="2400" b="1">
                <a:solidFill>
                  <a:srgbClr val="FF0000"/>
                </a:solidFill>
              </a:rPr>
              <a:t>Violence Against Women Formula Grant Program (VAWA) </a:t>
            </a:r>
          </a:p>
        </p:txBody>
      </p:sp>
      <p:sp>
        <p:nvSpPr>
          <p:cNvPr id="137" name="Shape 137"/>
          <p:cNvSpPr txBox="1">
            <a:spLocks noGrp="1"/>
          </p:cNvSpPr>
          <p:nvPr>
            <p:ph type="body" idx="1"/>
          </p:nvPr>
        </p:nvSpPr>
        <p:spPr>
          <a:xfrm>
            <a:off x="500275" y="1855125"/>
            <a:ext cx="7620000" cy="4883400"/>
          </a:xfrm>
          <a:prstGeom prst="rect">
            <a:avLst/>
          </a:prstGeom>
        </p:spPr>
        <p:txBody>
          <a:bodyPr wrap="square" lIns="91425" tIns="91425" rIns="91425" bIns="91425" anchor="t" anchorCtr="0">
            <a:noAutofit/>
          </a:bodyPr>
          <a:lstStyle/>
          <a:p>
            <a:pPr marL="457200" lvl="0" indent="-69850" algn="just" rtl="0">
              <a:lnSpc>
                <a:spcPct val="100000"/>
              </a:lnSpc>
              <a:spcBef>
                <a:spcPts val="0"/>
              </a:spcBef>
              <a:spcAft>
                <a:spcPts val="0"/>
              </a:spcAft>
              <a:buClr>
                <a:schemeClr val="dk1"/>
              </a:buClr>
              <a:buSzPct val="61111"/>
              <a:buFont typeface="Arial"/>
              <a:buNone/>
            </a:pPr>
            <a:r>
              <a:rPr lang="en-US" sz="1800" b="0"/>
              <a:t>STOP Program funds may support the following activities related to SANE/SAFE programs even if the requirements for paying personnel costs are not met:</a:t>
            </a:r>
          </a:p>
          <a:p>
            <a:pPr marL="457200" lvl="0" indent="-69850" algn="just" rtl="0">
              <a:lnSpc>
                <a:spcPct val="100000"/>
              </a:lnSpc>
              <a:spcBef>
                <a:spcPts val="0"/>
              </a:spcBef>
              <a:spcAft>
                <a:spcPts val="0"/>
              </a:spcAft>
              <a:buClr>
                <a:schemeClr val="dk1"/>
              </a:buClr>
              <a:buSzPct val="61111"/>
              <a:buFont typeface="Arial"/>
              <a:buNone/>
            </a:pPr>
            <a:endParaRPr sz="1800" b="0"/>
          </a:p>
          <a:p>
            <a:pPr marL="1371600" lvl="0" indent="-342900" algn="just" rtl="0">
              <a:lnSpc>
                <a:spcPct val="115000"/>
              </a:lnSpc>
              <a:spcBef>
                <a:spcPts val="0"/>
              </a:spcBef>
              <a:spcAft>
                <a:spcPts val="0"/>
              </a:spcAft>
              <a:buSzPct val="100000"/>
              <a:buChar char="●"/>
            </a:pPr>
            <a:r>
              <a:rPr lang="en-US" sz="1800" b="0"/>
              <a:t>training for; and expert testimony of SANE/SAFE personnel</a:t>
            </a:r>
          </a:p>
          <a:p>
            <a:pPr marL="1371600" lvl="0" indent="-342900" algn="just" rtl="0">
              <a:lnSpc>
                <a:spcPct val="115000"/>
              </a:lnSpc>
              <a:spcBef>
                <a:spcPts val="0"/>
              </a:spcBef>
              <a:spcAft>
                <a:spcPts val="0"/>
              </a:spcAft>
              <a:buSzPct val="100000"/>
              <a:buChar char="●"/>
            </a:pPr>
            <a:r>
              <a:rPr lang="en-US" sz="1800" b="0"/>
              <a:t>forensic evidence collection kits ("rape kits")</a:t>
            </a:r>
          </a:p>
          <a:p>
            <a:pPr marL="1371600" lvl="0" indent="-342900" algn="just" rtl="0">
              <a:lnSpc>
                <a:spcPct val="115000"/>
              </a:lnSpc>
              <a:spcBef>
                <a:spcPts val="0"/>
              </a:spcBef>
              <a:spcAft>
                <a:spcPts val="0"/>
              </a:spcAft>
              <a:buSzPct val="100000"/>
              <a:buChar char="●"/>
            </a:pPr>
            <a:r>
              <a:rPr lang="en-US" sz="1800" b="0"/>
              <a:t>equipment, such as colposcopes, swab dryers, and lights</a:t>
            </a:r>
          </a:p>
          <a:p>
            <a:pPr marL="1371600" lvl="0" indent="-342900" algn="just" rtl="0">
              <a:lnSpc>
                <a:spcPct val="115000"/>
              </a:lnSpc>
              <a:spcBef>
                <a:spcPts val="0"/>
              </a:spcBef>
              <a:spcAft>
                <a:spcPts val="0"/>
              </a:spcAft>
              <a:buSzPct val="100000"/>
              <a:buChar char="●"/>
            </a:pPr>
            <a:r>
              <a:rPr lang="en-US" sz="1800" b="0"/>
              <a:t>outreach efforts to inform victims about available services</a:t>
            </a:r>
          </a:p>
          <a:p>
            <a:pPr marL="1371600" lvl="0" indent="-342900" algn="just" rtl="0">
              <a:lnSpc>
                <a:spcPct val="115000"/>
              </a:lnSpc>
              <a:spcBef>
                <a:spcPts val="0"/>
              </a:spcBef>
              <a:spcAft>
                <a:spcPts val="0"/>
              </a:spcAft>
              <a:buSzPct val="100000"/>
              <a:buChar char="●"/>
            </a:pPr>
            <a:r>
              <a:rPr lang="en-US" sz="1800" b="0"/>
              <a:t>victim advocate personnel to </a:t>
            </a:r>
          </a:p>
          <a:p>
            <a:pPr marL="1371600" lvl="0" indent="-342900" algn="just" rtl="0">
              <a:lnSpc>
                <a:spcPct val="115000"/>
              </a:lnSpc>
              <a:spcBef>
                <a:spcPts val="0"/>
              </a:spcBef>
              <a:spcAft>
                <a:spcPts val="0"/>
              </a:spcAft>
              <a:buSzPct val="100000"/>
              <a:buChar char="●"/>
            </a:pPr>
            <a:r>
              <a:rPr lang="en-US" sz="1800" b="0"/>
              <a:t>on-going counseling services for victims</a:t>
            </a:r>
          </a:p>
          <a:p>
            <a:pPr marL="1371600" lvl="0" indent="-342900" algn="just" rtl="0">
              <a:lnSpc>
                <a:spcPct val="115000"/>
              </a:lnSpc>
              <a:spcBef>
                <a:spcPts val="0"/>
              </a:spcBef>
              <a:spcAft>
                <a:spcPts val="0"/>
              </a:spcAft>
              <a:buSzPct val="100000"/>
              <a:buChar char="●"/>
            </a:pPr>
            <a:r>
              <a:rPr lang="en-US" sz="1800" b="0"/>
              <a:t>on-call time of the SANE/SAFE personnel</a:t>
            </a:r>
          </a:p>
          <a:p>
            <a:pPr lvl="0" rtl="0">
              <a:spcBef>
                <a:spcPts val="0"/>
              </a:spcBef>
              <a:buNone/>
            </a:pPr>
            <a:endParaRPr sz="1800"/>
          </a:p>
        </p:txBody>
      </p:sp>
      <p:pic>
        <p:nvPicPr>
          <p:cNvPr id="138" name="Shape 138" descr="CM4B-pp.jpg"/>
          <p:cNvPicPr preferRelativeResize="0">
            <a:picLocks noGrp="1"/>
          </p:cNvPicPr>
          <p:nvPr>
            <p:ph type="body" idx="1"/>
          </p:nvPr>
        </p:nvPicPr>
        <p:blipFill rotWithShape="1">
          <a:blip r:embed="rId3">
            <a:alphaModFix/>
          </a:blip>
          <a:srcRect t="305" b="1074"/>
          <a:stretch/>
        </p:blipFill>
        <p:spPr>
          <a:xfrm>
            <a:off x="6650037" y="152400"/>
            <a:ext cx="1860600" cy="18351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a:spLocks noGrp="1"/>
          </p:cNvSpPr>
          <p:nvPr>
            <p:ph type="title"/>
          </p:nvPr>
        </p:nvSpPr>
        <p:spPr>
          <a:xfrm>
            <a:off x="391325" y="218250"/>
            <a:ext cx="5791200" cy="1371600"/>
          </a:xfrm>
          <a:prstGeom prst="rect">
            <a:avLst/>
          </a:prstGeom>
        </p:spPr>
        <p:txBody>
          <a:bodyPr wrap="square" lIns="91425" tIns="91425" rIns="91425" bIns="91425" anchor="b" anchorCtr="0">
            <a:noAutofit/>
          </a:bodyPr>
          <a:lstStyle/>
          <a:p>
            <a:pPr lvl="0" algn="just" rtl="0">
              <a:lnSpc>
                <a:spcPct val="150000"/>
              </a:lnSpc>
              <a:spcBef>
                <a:spcPts val="1000"/>
              </a:spcBef>
              <a:buNone/>
            </a:pPr>
            <a:r>
              <a:rPr lang="en-US" sz="2400" b="1">
                <a:solidFill>
                  <a:srgbClr val="FF0000"/>
                </a:solidFill>
              </a:rPr>
              <a:t>Victims of Crimes Act (VOCA)</a:t>
            </a:r>
          </a:p>
        </p:txBody>
      </p:sp>
      <p:sp>
        <p:nvSpPr>
          <p:cNvPr id="144" name="Shape 144"/>
          <p:cNvSpPr txBox="1">
            <a:spLocks noGrp="1"/>
          </p:cNvSpPr>
          <p:nvPr>
            <p:ph type="body" idx="1"/>
          </p:nvPr>
        </p:nvSpPr>
        <p:spPr>
          <a:xfrm>
            <a:off x="500275" y="2055125"/>
            <a:ext cx="7620000" cy="3630000"/>
          </a:xfrm>
          <a:prstGeom prst="rect">
            <a:avLst/>
          </a:prstGeom>
        </p:spPr>
        <p:txBody>
          <a:bodyPr wrap="square" lIns="91425" tIns="91425" rIns="91425" bIns="91425" anchor="t" anchorCtr="0">
            <a:noAutofit/>
          </a:bodyPr>
          <a:lstStyle/>
          <a:p>
            <a:pPr marL="457200" lvl="0" indent="-342900" algn="just" rtl="0">
              <a:spcBef>
                <a:spcPts val="1000"/>
              </a:spcBef>
              <a:spcAft>
                <a:spcPts val="0"/>
              </a:spcAft>
              <a:buSzPct val="100000"/>
              <a:buChar char="●"/>
            </a:pPr>
            <a:r>
              <a:rPr lang="en-US" sz="1800" b="0">
                <a:highlight>
                  <a:srgbClr val="FFFFFF"/>
                </a:highlight>
              </a:rPr>
              <a:t>Victims of Crime Act funding allows forensic medical evidence collection examinations to the extent that other funding sources are insufficient. Sub-recipients are also encouraged to use specially trained examiners such as Sexual Assault Nurse Examiners to perform these exams.</a:t>
            </a:r>
          </a:p>
          <a:p>
            <a:pPr lvl="0" rtl="0">
              <a:spcBef>
                <a:spcPts val="0"/>
              </a:spcBef>
              <a:buNone/>
            </a:pPr>
            <a:endParaRPr sz="1800"/>
          </a:p>
        </p:txBody>
      </p:sp>
      <p:pic>
        <p:nvPicPr>
          <p:cNvPr id="145" name="Shape 145" descr="CM4B-pp.jpg"/>
          <p:cNvPicPr preferRelativeResize="0">
            <a:picLocks noGrp="1"/>
          </p:cNvPicPr>
          <p:nvPr>
            <p:ph type="body" idx="1"/>
          </p:nvPr>
        </p:nvPicPr>
        <p:blipFill rotWithShape="1">
          <a:blip r:embed="rId3">
            <a:alphaModFix/>
          </a:blip>
          <a:srcRect t="305" b="1074"/>
          <a:stretch/>
        </p:blipFill>
        <p:spPr>
          <a:xfrm>
            <a:off x="6650037" y="152400"/>
            <a:ext cx="1860600" cy="1835100"/>
          </a:xfrm>
          <a:prstGeom prst="rect">
            <a:avLst/>
          </a:prstGeom>
          <a:noFill/>
          <a:ln>
            <a:noFill/>
          </a:ln>
        </p:spPr>
      </p:pic>
    </p:spTree>
  </p:cSld>
  <p:clrMapOvr>
    <a:masterClrMapping/>
  </p:clrMapOvr>
</p:sld>
</file>

<file path=ppt/theme/theme1.xml><?xml version="1.0" encoding="utf-8"?>
<a:theme xmlns:a="http://schemas.openxmlformats.org/drawingml/2006/main" name="1_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Page" ma:contentTypeID="0x010100C568DB52D9D0A14D9B2FDCC96666E9F2007948130EC3DB064584E219954237AF39005D1D2C73ED655A4BA2135A2B18D5B095" ma:contentTypeVersion="270" ma:contentTypeDescription="Page is a system content type template created by the Publishing Resources feature. The column templates from Page will be added to all Pages libraries created by the Publishing feature." ma:contentTypeScope="" ma:versionID="fcc114e3ba84893a8db262e6f3319a73">
  <xsd:schema xmlns:xsd="http://www.w3.org/2001/XMLSchema" xmlns:xs="http://www.w3.org/2001/XMLSchema" xmlns:p="http://schemas.microsoft.com/office/2006/metadata/properties" xmlns:ns1="http://schemas.microsoft.com/sharepoint/v3" xmlns:ns2="f81b93fa-effc-4bc2-9c46-3a976d2f5c08" targetNamespace="http://schemas.microsoft.com/office/2006/metadata/properties" ma:root="true" ma:fieldsID="8fa6ea5bba91d1938c1b869471046a4e" ns1:_="" ns2:_="">
    <xsd:import namespace="http://schemas.microsoft.com/sharepoint/v3"/>
    <xsd:import namespace="f81b93fa-effc-4bc2-9c46-3a976d2f5c08"/>
    <xsd:element name="properties">
      <xsd:complexType>
        <xsd:sequence>
          <xsd:element name="documentManagement">
            <xsd:complexType>
              <xsd:all>
                <xsd:element ref="ns1:Comments" minOccurs="0"/>
                <xsd:element ref="ns1:PublishingStartDate" minOccurs="0"/>
                <xsd:element ref="ns1:PublishingExpirationDate" minOccurs="0"/>
                <xsd:element ref="ns1:PublishingContact" minOccurs="0"/>
                <xsd:element ref="ns1:PublishingContactEmail" minOccurs="0"/>
                <xsd:element ref="ns1:PublishingContactName" minOccurs="0"/>
                <xsd:element ref="ns1:PublishingContactPicture" minOccurs="0"/>
                <xsd:element ref="ns1:PublishingPageLayout" minOccurs="0"/>
                <xsd:element ref="ns1:PublishingVariationGroupID" minOccurs="0"/>
                <xsd:element ref="ns1:PublishingVariationRelationshipLinkFieldID" minOccurs="0"/>
                <xsd:element ref="ns1:PublishingRollupImage" minOccurs="0"/>
                <xsd:element ref="ns1:Audience" minOccurs="0"/>
                <xsd:element ref="ns1:PublishingIsFurlPage" minOccurs="0"/>
                <xsd:element ref="ns1:SeoBrowserTitle" minOccurs="0"/>
                <xsd:element ref="ns1:SeoMetaDescription" minOccurs="0"/>
                <xsd:element ref="ns1:SeoKeywords" minOccurs="0"/>
                <xsd:element ref="ns1:SeoRobotsNoIndex" minOccurs="0"/>
                <xsd:element ref="ns2:Published"/>
                <xsd:element ref="ns2:Reg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omments" ma:index="2" nillable="true" ma:displayName="Comments" ma:internalName="Comments" ma:readOnly="false">
      <xsd:simpleType>
        <xsd:restriction base="dms:Note">
          <xsd:maxLength value="255"/>
        </xsd:restriction>
      </xsd:simpleType>
    </xsd:element>
    <xsd:element name="PublishingStartDate" ma:index="3" nillable="true" ma:displayName="Scheduling Start Date" ma:description="Scheduling Start Date is a site column created by the Publishing feature. It is used to specify the date and time on which this page will first appear to site visitors." ma:internalName="PublishingStartDate" ma:readOnly="false">
      <xsd:simpleType>
        <xsd:restriction base="dms:Unknown"/>
      </xsd:simpleType>
    </xsd:element>
    <xsd:element name="PublishingExpirationDate" ma:index="4" nillable="true" ma:displayName="Scheduling End Date" ma:description="Scheduling End Date is a site column created by the Publishing feature. It is used to specify the date and time on which this page will no longer appear to site visitors." ma:internalName="PublishingExpirationDate" ma:readOnly="false">
      <xsd:simpleType>
        <xsd:restriction base="dms:Unknown"/>
      </xsd:simpleType>
    </xsd:element>
    <xsd:element name="PublishingContact" ma:index="5" nillable="true" ma:displayName="Contact" ma:description="Contact is a site column created by the Publishing feature. It is used on the Page Content Type as the person or group who is the contact person for the page." ma:list="UserInfo" ma:internalName="PublishingContact"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ublishingContactEmail" ma:index="6" nillable="true" ma:displayName="Contact E-Mail Address" ma:description="Contact E-mail Address is a site column created by the Publishing feature. It is used on the Page Content Type as the e-mail address of the person or group who is the contact person for the page." ma:internalName="PublishingContactEmail" ma:readOnly="false">
      <xsd:simpleType>
        <xsd:restriction base="dms:Text">
          <xsd:maxLength value="255"/>
        </xsd:restriction>
      </xsd:simpleType>
    </xsd:element>
    <xsd:element name="PublishingContactName" ma:index="7" nillable="true" ma:displayName="Contact Name" ma:description="Contact Name is a site column created by the Publishing feature. It is used on the Page Content Type as the name of the person or group who is the contact person for the page." ma:internalName="PublishingContactName" ma:readOnly="false">
      <xsd:simpleType>
        <xsd:restriction base="dms:Text">
          <xsd:maxLength value="255"/>
        </xsd:restriction>
      </xsd:simpleType>
    </xsd:element>
    <xsd:element name="PublishingContactPicture" ma:index="8" nillable="true" ma:displayName="Contact Picture" ma:description="Contact Picture is a site column created by the Publishing feature. It is used on the Page Content Type as the picture of the user or group who is the contact person for the page." ma:format="Image" ma:internalName="PublishingContactPictur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PublishingPageLayout" ma:index="9" nillable="true" ma:displayName="Page Layout" ma:description="" ma:internalName="PublishingPageLayout"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PublishingVariationGroupID" ma:index="10" nillable="true" ma:displayName="Variation Group ID" ma:description="" ma:hidden="true" ma:internalName="PublishingVariationGroupID">
      <xsd:simpleType>
        <xsd:restriction base="dms:Text">
          <xsd:maxLength value="255"/>
        </xsd:restriction>
      </xsd:simpleType>
    </xsd:element>
    <xsd:element name="PublishingVariationRelationshipLinkFieldID" ma:index="11" nillable="true" ma:displayName="Variation Relationship Link" ma:description="" ma:hidden="true" ma:internalName="PublishingVariationRelationshipLinkFieldID">
      <xsd:complexType>
        <xsd:complexContent>
          <xsd:extension base="dms:URL">
            <xsd:sequence>
              <xsd:element name="Url" type="dms:ValidUrl" minOccurs="0" nillable="true"/>
              <xsd:element name="Description" type="xsd:string" nillable="true"/>
            </xsd:sequence>
          </xsd:extension>
        </xsd:complexContent>
      </xsd:complexType>
    </xsd:element>
    <xsd:element name="PublishingRollupImage" ma:index="12" nillable="true" ma:displayName="Rollup Image" ma:description="Rollup Image is a site column created by the Publishing feature. It is used on the Page Content Type as the image for the page shown in content roll-ups such as the Content By Search web part." ma:internalName="PublishingRollupImage" ma:readOnly="false">
      <xsd:simpleType>
        <xsd:restriction base="dms:Unknown"/>
      </xsd:simpleType>
    </xsd:element>
    <xsd:element name="Audience" ma:index="13" nillable="true" ma:displayName="Target Audiences" ma:description="Target Audiences is a site column created by the Publishing feature. It is used to specify audiences to which this page will be targeted." ma:internalName="Audience" ma:readOnly="false">
      <xsd:simpleType>
        <xsd:restriction base="dms:Unknown"/>
      </xsd:simpleType>
    </xsd:element>
    <xsd:element name="PublishingIsFurlPage" ma:index="14" nillable="true" ma:displayName="Hide physical URLs from search" ma:description="If checked, the physical URL of this page will not appear in search results. Friendly URLs assigned to this page will always appear." ma:internalName="PublishingIsFurlPage" ma:readOnly="false">
      <xsd:simpleType>
        <xsd:restriction base="dms:Boolean"/>
      </xsd:simpleType>
    </xsd:element>
    <xsd:element name="SeoBrowserTitle" ma:index="15" nillable="true" ma:displayName="Browser Title" ma:description="Browser Title is a site column created by the Publishing feature. It is used as the title that appears at the top of a browser window and may appear in Internet search results." ma:hidden="true" ma:internalName="SeoBrowserTitle" ma:readOnly="false">
      <xsd:simpleType>
        <xsd:restriction base="dms:Text"/>
      </xsd:simpleType>
    </xsd:element>
    <xsd:element name="SeoMetaDescription" ma:index="16" nillable="true" ma:displayName="Meta Description" ma:description="Meta Description is a site column created by the Publishing feature. Internet search engines may display this description in search results pages." ma:hidden="true" ma:internalName="SeoMetaDescription" ma:readOnly="false">
      <xsd:simpleType>
        <xsd:restriction base="dms:Text"/>
      </xsd:simpleType>
    </xsd:element>
    <xsd:element name="SeoKeywords" ma:index="17" nillable="true" ma:displayName="Meta Keywords" ma:description="Meta Keywords" ma:hidden="true" ma:internalName="SeoKeywords" ma:readOnly="false">
      <xsd:simpleType>
        <xsd:restriction base="dms:Text"/>
      </xsd:simpleType>
    </xsd:element>
    <xsd:element name="SeoRobotsNoIndex" ma:index="18" nillable="true" ma:displayName="Hide from Internet Search Engines" ma:description="Hide from Internet Search Engines is a site column created by the Publishing feature. It is used to indicate to search engine crawlers that a particular page should not be indexed." ma:hidden="true" ma:internalName="RobotsNoIndex" ma:readOnly="fals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f81b93fa-effc-4bc2-9c46-3a976d2f5c08" elementFormDefault="qualified">
    <xsd:import namespace="http://schemas.microsoft.com/office/2006/documentManagement/types"/>
    <xsd:import namespace="http://schemas.microsoft.com/office/infopath/2007/PartnerControls"/>
    <xsd:element name="Published" ma:index="19" ma:displayName="Published" ma:default="[today]" ma:format="DateOnly" ma:internalName="Published" ma:readOnly="false">
      <xsd:simpleType>
        <xsd:restriction base="dms:DateTime"/>
      </xsd:simpleType>
    </xsd:element>
    <xsd:element name="Region" ma:index="20" ma:displayName="Region" ma:default="Baltimore" ma:format="Dropdown" ma:internalName="Region" ma:readOnly="false">
      <xsd:simpleType>
        <xsd:restriction base="dms:Choice">
          <xsd:enumeration value="Allegany"/>
          <xsd:enumeration value="Anne Arundel"/>
          <xsd:enumeration value="Baltimore"/>
          <xsd:enumeration value="Calvert"/>
          <xsd:enumeration value="Caroline"/>
          <xsd:enumeration value="Carroll"/>
          <xsd:enumeration value="Cecil"/>
          <xsd:enumeration value="Charles"/>
          <xsd:enumeration value="Dorchester"/>
          <xsd:enumeration value="Frederick"/>
          <xsd:enumeration value="Garrett"/>
          <xsd:enumeration value="Harford"/>
          <xsd:enumeration value="Howard"/>
          <xsd:enumeration value="Kent"/>
          <xsd:enumeration value="Montgomery"/>
          <xsd:enumeration value="Prince George's"/>
          <xsd:enumeration value="Queen Anne's"/>
          <xsd:enumeration value="Saint Mary's"/>
          <xsd:enumeration value="Somerset"/>
          <xsd:enumeration value="Talbot"/>
          <xsd:enumeration value="Washington"/>
          <xsd:enumeration value="Wicomico"/>
          <xsd:enumeration value="Worcester"/>
          <xsd:enumeration value="Other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RollupImage xmlns="http://schemas.microsoft.com/sharepoint/v3" xsi:nil="true"/>
    <PublishingContactEmail xmlns="http://schemas.microsoft.com/sharepoint/v3" xsi:nil="true"/>
    <PublishingVariationRelationshipLinkFieldID xmlns="http://schemas.microsoft.com/sharepoint/v3">
      <Url xsi:nil="true"/>
      <Description xsi:nil="true"/>
    </PublishingVariationRelationshipLinkFieldID>
    <SeoKeywords xmlns="http://schemas.microsoft.com/sharepoint/v3" xsi:nil="true"/>
    <PublishingVariationGroupID xmlns="http://schemas.microsoft.com/sharepoint/v3" xsi:nil="true"/>
    <Audience xmlns="http://schemas.microsoft.com/sharepoint/v3" xsi:nil="true"/>
    <PublishingIsFurlPage xmlns="http://schemas.microsoft.com/sharepoint/v3" xsi:nil="true"/>
    <PublishingExpirationDate xmlns="http://schemas.microsoft.com/sharepoint/v3" xsi:nil="true"/>
    <SeoBrowserTitle xmlns="http://schemas.microsoft.com/sharepoint/v3" xsi:nil="true"/>
    <PublishingContactPicture xmlns="http://schemas.microsoft.com/sharepoint/v3">
      <Url xsi:nil="true"/>
      <Description xsi:nil="true"/>
    </PublishingContactPicture>
    <PublishingStartDate xmlns="http://schemas.microsoft.com/sharepoint/v3" xsi:nil="true"/>
    <SeoRobotsNoIndex xmlns="http://schemas.microsoft.com/sharepoint/v3" xsi:nil="true"/>
    <Region xmlns="f81b93fa-effc-4bc2-9c46-3a976d2f5c08">Baltimore</Region>
    <SeoMetaDescription xmlns="http://schemas.microsoft.com/sharepoint/v3" xsi:nil="true"/>
    <PublishingContact xmlns="http://schemas.microsoft.com/sharepoint/v3">
      <UserInfo>
        <DisplayName/>
        <AccountId xsi:nil="true"/>
        <AccountType/>
      </UserInfo>
    </PublishingContact>
    <PublishingContactName xmlns="http://schemas.microsoft.com/sharepoint/v3" xsi:nil="true"/>
    <Published xmlns="f81b93fa-effc-4bc2-9c46-3a976d2f5c08">2017-10-26T13:04:14+00:00</Published>
    <Comments xmlns="http://schemas.microsoft.com/sharepoint/v3" xsi:nil="true"/>
  </documentManagement>
</p:properties>
</file>

<file path=customXml/itemProps1.xml><?xml version="1.0" encoding="utf-8"?>
<ds:datastoreItem xmlns:ds="http://schemas.openxmlformats.org/officeDocument/2006/customXml" ds:itemID="{EE8B5C81-7687-44FE-A6E9-5FF845FAD280}"/>
</file>

<file path=customXml/itemProps2.xml><?xml version="1.0" encoding="utf-8"?>
<ds:datastoreItem xmlns:ds="http://schemas.openxmlformats.org/officeDocument/2006/customXml" ds:itemID="{C8AE611D-410F-4390-AD9C-BBA7818996EF}"/>
</file>

<file path=customXml/itemProps3.xml><?xml version="1.0" encoding="utf-8"?>
<ds:datastoreItem xmlns:ds="http://schemas.openxmlformats.org/officeDocument/2006/customXml" ds:itemID="{D6B11606-90D1-4525-8671-9A9ED9E46CE4}"/>
</file>

<file path=docProps/app.xml><?xml version="1.0" encoding="utf-8"?>
<Properties xmlns="http://schemas.openxmlformats.org/officeDocument/2006/extended-properties" xmlns:vt="http://schemas.openxmlformats.org/officeDocument/2006/docPropsVTypes">
  <TotalTime>0</TotalTime>
  <Words>1246</Words>
  <Application>Microsoft Office PowerPoint</Application>
  <PresentationFormat>On-screen Show (4:3)</PresentationFormat>
  <Paragraphs>77</Paragraphs>
  <Slides>15</Slides>
  <Notes>15</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15</vt:i4>
      </vt:variant>
    </vt:vector>
  </HeadingPairs>
  <TitlesOfParts>
    <vt:vector size="19" baseType="lpstr">
      <vt:lpstr>Arial Black</vt:lpstr>
      <vt:lpstr>Arial</vt:lpstr>
      <vt:lpstr>1_Essential</vt:lpstr>
      <vt:lpstr>Essential</vt:lpstr>
      <vt:lpstr>Sexual Assault Exam and Rape Kits- Potential Funding</vt:lpstr>
      <vt:lpstr>Potential Funding -  Governor’s Office of Crime Control &amp; Prevention  </vt:lpstr>
      <vt:lpstr>Edward J. Byrne Justice Memorial Assistance Grant (BJAG)</vt:lpstr>
      <vt:lpstr>Maryland Victims of Crime (MVOC)</vt:lpstr>
      <vt:lpstr>Violence Against Women Formula Grant Program (VAWA)</vt:lpstr>
      <vt:lpstr>Violence Against Women Formula Grant Program (VAWA) </vt:lpstr>
      <vt:lpstr>Violence Against Women Formula Grant Program (VAWA) </vt:lpstr>
      <vt:lpstr>Violence Against Women Formula Grant Program (VAWA) </vt:lpstr>
      <vt:lpstr>Victims of Crimes Act (VOCA)</vt:lpstr>
      <vt:lpstr>Potential Funding - Federal  </vt:lpstr>
      <vt:lpstr>Potential Funding - Federal </vt:lpstr>
      <vt:lpstr>Potential Funding - Federal</vt:lpstr>
      <vt:lpstr>Potential Funding - Federal</vt:lpstr>
      <vt:lpstr>Potential Funding - Federal</vt:lpstr>
      <vt:lpstr>Potential Funding - Federal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Sexual Assault Exam and Rape Kits- Potential Funding</dc:title>
  <dc:creator>Shonde's PC</dc:creator>
  <cp:lastModifiedBy>Shonde Beasley</cp:lastModifiedBy>
  <cp:revision>1</cp:revision>
  <dcterms:modified xsi:type="dcterms:W3CDTF">2017-10-16T18:43:07Z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0x010100C568DB52D9D0A14D9B2FDCC96666E9F2007948130EC3DB064584E219954237AF39005D1D2C73ED655A4BA2135A2B18D5B095</vt:lpwstr>
  </property>
</Properties>
</file>